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7"/>
  </p:notesMasterIdLst>
  <p:handoutMasterIdLst>
    <p:handoutMasterId r:id="rId8"/>
  </p:handoutMasterIdLst>
  <p:sldIdLst>
    <p:sldId id="306" r:id="rId2"/>
    <p:sldId id="311" r:id="rId3"/>
    <p:sldId id="312" r:id="rId4"/>
    <p:sldId id="307" r:id="rId5"/>
    <p:sldId id="31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7500"/>
    <a:srgbClr val="F25F29"/>
    <a:srgbClr val="91BED4"/>
    <a:srgbClr val="F0F0F0"/>
    <a:srgbClr val="304269"/>
    <a:srgbClr val="D9E8F5"/>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74" autoAdjust="0"/>
    <p:restoredTop sz="87368" autoAdjust="0"/>
  </p:normalViewPr>
  <p:slideViewPr>
    <p:cSldViewPr>
      <p:cViewPr varScale="1">
        <p:scale>
          <a:sx n="71" d="100"/>
          <a:sy n="71" d="100"/>
        </p:scale>
        <p:origin x="-1016" y="-112"/>
      </p:cViewPr>
      <p:guideLst>
        <p:guide orient="horz" pos="3168"/>
        <p:guide pos="432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0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notesMaster" Target="notesMasters/notesMaster1.xml"/><Relationship Id="rId8" Type="http://schemas.openxmlformats.org/officeDocument/2006/relationships/handoutMaster" Target="handoutMasters/handoutMaster1.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4D7EC3-CD50-4DA5-B722-330229C0073D}" type="datetimeFigureOut">
              <a:rPr lang="en-US" smtClean="0"/>
              <a:t>10/31/12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9712E5A-FBEB-4329-9E4A-5F20B492F513}" type="slidenum">
              <a:rPr lang="en-US" smtClean="0"/>
              <a:t>‹#›</a:t>
            </a:fld>
            <a:endParaRPr lang="en-US"/>
          </a:p>
        </p:txBody>
      </p:sp>
    </p:spTree>
    <p:extLst>
      <p:ext uri="{BB962C8B-B14F-4D97-AF65-F5344CB8AC3E}">
        <p14:creationId xmlns:p14="http://schemas.microsoft.com/office/powerpoint/2010/main" val="32684353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BE0011-04E0-4F3F-BFCE-633C944A425A}" type="datetimeFigureOut">
              <a:rPr lang="en-US" smtClean="0"/>
              <a:t>10/31/12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7D2AD7-BD31-48B9-8C8A-7D4EAE7F6485}" type="slidenum">
              <a:rPr lang="en-US" smtClean="0"/>
              <a:t>‹#›</a:t>
            </a:fld>
            <a:endParaRPr lang="en-US"/>
          </a:p>
        </p:txBody>
      </p:sp>
    </p:spTree>
    <p:extLst>
      <p:ext uri="{BB962C8B-B14F-4D97-AF65-F5344CB8AC3E}">
        <p14:creationId xmlns:p14="http://schemas.microsoft.com/office/powerpoint/2010/main" val="1219835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template can be used as a starter file for a photo album.</a:t>
            </a:r>
          </a:p>
          <a:p>
            <a:endParaRPr lang="en-US" dirty="0"/>
          </a:p>
        </p:txBody>
      </p:sp>
      <p:sp>
        <p:nvSpPr>
          <p:cNvPr id="4" name="Slide Number Placeholder 3"/>
          <p:cNvSpPr>
            <a:spLocks noGrp="1"/>
          </p:cNvSpPr>
          <p:nvPr>
            <p:ph type="sldNum" sz="quarter" idx="10"/>
          </p:nvPr>
        </p:nvSpPr>
        <p:spPr/>
        <p:txBody>
          <a:bodyPr/>
          <a:lstStyle/>
          <a:p>
            <a:fld id="{DD7D2AD7-BD31-48B9-8C8A-7D4EAE7F6485}" type="slidenum">
              <a:rPr lang="en-US" smtClean="0"/>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7D2AD7-BD31-48B9-8C8A-7D4EAE7F6485}"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7D2AD7-BD31-48B9-8C8A-7D4EAE7F6485}" type="slidenum">
              <a:rPr lang="en-US" smtClean="0"/>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lbum Cover">
    <p:spTree>
      <p:nvGrpSpPr>
        <p:cNvPr id="1" name=""/>
        <p:cNvGrpSpPr/>
        <p:nvPr/>
      </p:nvGrpSpPr>
      <p:grpSpPr>
        <a:xfrm>
          <a:off x="0" y="0"/>
          <a:ext cx="0" cy="0"/>
          <a:chOff x="0" y="0"/>
          <a:chExt cx="0" cy="0"/>
        </a:xfrm>
      </p:grpSpPr>
      <p:pic>
        <p:nvPicPr>
          <p:cNvPr id="6" name="Picture Placeholder 3"/>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8458200" cy="6858000"/>
          </a:xfrm>
          <a:prstGeom prst="rect">
            <a:avLst/>
          </a:prstGeom>
        </p:spPr>
      </p:pic>
      <p:sp>
        <p:nvSpPr>
          <p:cNvPr id="11" name="Text Placeholder 10"/>
          <p:cNvSpPr>
            <a:spLocks noGrp="1"/>
          </p:cNvSpPr>
          <p:nvPr>
            <p:ph type="body" sz="quarter" idx="14" hasCustomPrompt="1"/>
          </p:nvPr>
        </p:nvSpPr>
        <p:spPr>
          <a:xfrm>
            <a:off x="2950957" y="1191150"/>
            <a:ext cx="4937760" cy="983431"/>
          </a:xfrm>
          <a:solidFill>
            <a:schemeClr val="tx1">
              <a:lumMod val="95000"/>
              <a:lumOff val="5000"/>
              <a:alpha val="64000"/>
            </a:schemeClr>
          </a:solidFill>
          <a:ln w="38100" cmpd="dbl">
            <a:noFill/>
          </a:ln>
        </p:spPr>
        <p:txBody>
          <a:bodyPr tIns="137160" anchor="ctr" anchorCtr="0">
            <a:normAutofit/>
          </a:bodyPr>
          <a:lstStyle>
            <a:lvl1pPr algn="ctr">
              <a:buNone/>
              <a:defRPr sz="3200" b="1" baseline="0">
                <a:solidFill>
                  <a:schemeClr val="bg1"/>
                </a:solidFill>
              </a:defRPr>
            </a:lvl1pPr>
          </a:lstStyle>
          <a:p>
            <a:pPr lvl="0"/>
            <a:r>
              <a:rPr lang="en-US" dirty="0" smtClean="0"/>
              <a:t>Click to add Master title</a:t>
            </a:r>
            <a:endParaRPr lang="en-US" dirty="0"/>
          </a:p>
        </p:txBody>
      </p:sp>
      <p:sp>
        <p:nvSpPr>
          <p:cNvPr id="7" name="Rectangle 6"/>
          <p:cNvSpPr/>
          <p:nvPr userDrawn="1"/>
        </p:nvSpPr>
        <p:spPr>
          <a:xfrm>
            <a:off x="2906973" y="1143000"/>
            <a:ext cx="5029200" cy="1066800"/>
          </a:xfrm>
          <a:prstGeom prst="rect">
            <a:avLst/>
          </a:prstGeom>
          <a:noFill/>
          <a:ln w="38100">
            <a:solidFill>
              <a:schemeClr val="tx1">
                <a:lumMod val="95000"/>
                <a:lumOff val="5000"/>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Up Landscape with Captions">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7"/>
          <p:cNvSpPr>
            <a:spLocks noGrp="1" noChangeAspect="1"/>
          </p:cNvSpPr>
          <p:nvPr>
            <p:ph type="pic" sz="quarter" idx="13"/>
          </p:nvPr>
        </p:nvSpPr>
        <p:spPr>
          <a:xfrm>
            <a:off x="4800600" y="914400"/>
            <a:ext cx="3962400" cy="297180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4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7" name="Rectangle 7"/>
          <p:cNvSpPr>
            <a:spLocks noGrp="1" noChangeAspect="1"/>
          </p:cNvSpPr>
          <p:nvPr>
            <p:ph type="pic" sz="quarter" idx="14"/>
          </p:nvPr>
        </p:nvSpPr>
        <p:spPr>
          <a:xfrm>
            <a:off x="457200" y="914400"/>
            <a:ext cx="3962400" cy="297180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lang="en-US" sz="24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8" name="Rectangle 7"/>
          <p:cNvSpPr>
            <a:spLocks noGrp="1"/>
          </p:cNvSpPr>
          <p:nvPr>
            <p:ph type="body" sz="quarter" idx="16" hasCustomPrompt="1"/>
          </p:nvPr>
        </p:nvSpPr>
        <p:spPr>
          <a:xfrm>
            <a:off x="457200" y="4114800"/>
            <a:ext cx="3962400" cy="1214887"/>
          </a:xfrm>
        </p:spPr>
        <p:txBody>
          <a:bodyPr vert="horz" lIns="91440" tIns="45720" rIns="9144" bIns="45720" rtlCol="0" anchor="t" anchorCtr="0">
            <a:noAutofit/>
          </a:bodyPr>
          <a:lstStyle>
            <a:lvl1pPr marL="0" marR="0" indent="0" algn="ctr" rtl="0" latinLnBrk="0">
              <a:spcBef>
                <a:spcPct val="20000"/>
              </a:spcBef>
              <a:buFontTx/>
              <a:buNone/>
              <a:defRPr lang="en-US" sz="1800" kern="1200" baseline="0" dirty="0">
                <a:solidFill>
                  <a:schemeClr val="tx1">
                    <a:lumMod val="75000"/>
                    <a:lumOff val="25000"/>
                  </a:schemeClr>
                </a:solidFill>
                <a:latin typeface="+mn-lt"/>
                <a:ea typeface="+mn-ea"/>
                <a:cs typeface="+mn-cs"/>
              </a:defRPr>
            </a:lvl1pPr>
            <a:extLst/>
          </a:lstStyle>
          <a:p>
            <a:pPr marL="0" marR="0" lvl="0" indent="0" algn="l" defTabSz="914400" rtl="0" eaLnBrk="1" latinLnBrk="0" hangingPunct="1">
              <a:spcBef>
                <a:spcPct val="20000"/>
              </a:spcBef>
              <a:buFontTx/>
              <a:buNone/>
            </a:pPr>
            <a:r>
              <a:rPr lang="en-US" dirty="0" smtClean="0"/>
              <a:t>Click to add caption</a:t>
            </a:r>
            <a:endParaRPr lang="en-US" dirty="0"/>
          </a:p>
        </p:txBody>
      </p:sp>
      <p:sp>
        <p:nvSpPr>
          <p:cNvPr id="9" name="Rectangle 7"/>
          <p:cNvSpPr>
            <a:spLocks noGrp="1"/>
          </p:cNvSpPr>
          <p:nvPr>
            <p:ph type="body" sz="quarter" idx="17" hasCustomPrompt="1"/>
          </p:nvPr>
        </p:nvSpPr>
        <p:spPr>
          <a:xfrm>
            <a:off x="4800599" y="4114800"/>
            <a:ext cx="3990975" cy="1214887"/>
          </a:xfrm>
        </p:spPr>
        <p:txBody>
          <a:bodyPr vert="horz" lIns="91440" tIns="45720" rIns="9144" bIns="45720" rtlCol="0" anchor="t" anchorCtr="0">
            <a:noAutofit/>
          </a:bodyPr>
          <a:lstStyle>
            <a:lvl1pPr marL="0" marR="0" indent="0" algn="ctr" rtl="0" latinLnBrk="0">
              <a:spcBef>
                <a:spcPct val="20000"/>
              </a:spcBef>
              <a:buFontTx/>
              <a:buNone/>
              <a:defRPr lang="en-US" sz="1800" kern="1200" baseline="0" dirty="0">
                <a:solidFill>
                  <a:schemeClr val="tx1">
                    <a:lumMod val="75000"/>
                    <a:lumOff val="25000"/>
                  </a:schemeClr>
                </a:solidFill>
                <a:latin typeface="+mn-lt"/>
                <a:ea typeface="+mn-ea"/>
                <a:cs typeface="+mn-cs"/>
              </a:defRPr>
            </a:lvl1pPr>
            <a:extLst/>
          </a:lstStyle>
          <a:p>
            <a:pPr marL="0" marR="0" lvl="0" indent="0" algn="l" defTabSz="914400" rtl="0" eaLnBrk="1" latinLnBrk="0" hangingPunct="1">
              <a:spcBef>
                <a:spcPct val="20000"/>
              </a:spcBef>
              <a:buFontTx/>
              <a:buNone/>
            </a:pPr>
            <a:r>
              <a:rPr lang="en-US" dirty="0" smtClean="0"/>
              <a:t>Click to add caption</a:t>
            </a:r>
            <a:endParaRPr lang="en-US" dirty="0"/>
          </a:p>
        </p:txBody>
      </p:sp>
      <p:grpSp>
        <p:nvGrpSpPr>
          <p:cNvPr id="10" name="Group 9"/>
          <p:cNvGrpSpPr/>
          <p:nvPr userDrawn="1"/>
        </p:nvGrpSpPr>
        <p:grpSpPr>
          <a:xfrm rot="5400000">
            <a:off x="4277032" y="1991032"/>
            <a:ext cx="589936" cy="9144000"/>
            <a:chOff x="8524568" y="0"/>
            <a:chExt cx="589936" cy="6858000"/>
          </a:xfrm>
        </p:grpSpPr>
        <p:sp>
          <p:nvSpPr>
            <p:cNvPr id="11" name="Rectangle 10"/>
            <p:cNvSpPr/>
            <p:nvPr userDrawn="1"/>
          </p:nvSpPr>
          <p:spPr>
            <a:xfrm>
              <a:off x="8524568" y="0"/>
              <a:ext cx="540774" cy="6858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7500"/>
                </a:solidFill>
              </a:endParaRPr>
            </a:p>
          </p:txBody>
        </p:sp>
        <p:cxnSp>
          <p:nvCxnSpPr>
            <p:cNvPr id="12" name="Straight Connector 11"/>
            <p:cNvCxnSpPr/>
            <p:nvPr userDrawn="1"/>
          </p:nvCxnSpPr>
          <p:spPr>
            <a:xfrm rot="5400000">
              <a:off x="5685504" y="3429000"/>
              <a:ext cx="6858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grpSp>
      <p:sp>
        <p:nvSpPr>
          <p:cNvPr id="13" name="Date Placeholder 2"/>
          <p:cNvSpPr>
            <a:spLocks noGrp="1"/>
          </p:cNvSpPr>
          <p:nvPr>
            <p:ph type="dt" sz="half" idx="10"/>
          </p:nvPr>
        </p:nvSpPr>
        <p:spPr>
          <a:xfrm>
            <a:off x="457200" y="6553200"/>
            <a:ext cx="2133600" cy="304800"/>
          </a:xfrm>
        </p:spPr>
        <p:txBody>
          <a:bodyPr/>
          <a:lstStyle>
            <a:lvl1pPr>
              <a:defRPr>
                <a:solidFill>
                  <a:schemeClr val="bg1"/>
                </a:solidFill>
              </a:defRPr>
            </a:lvl1pPr>
          </a:lstStyle>
          <a:p>
            <a:fld id="{EFEED2B4-868F-4681-9E70-FF7ECCDC67D4}" type="datetimeFigureOut">
              <a:rPr lang="en-US" smtClean="0"/>
              <a:pPr/>
              <a:t>10/31/12</a:t>
            </a:fld>
            <a:endParaRPr lang="en-US" dirty="0"/>
          </a:p>
        </p:txBody>
      </p:sp>
      <p:sp>
        <p:nvSpPr>
          <p:cNvPr id="14" name="Footer Placeholder 3"/>
          <p:cNvSpPr>
            <a:spLocks noGrp="1"/>
          </p:cNvSpPr>
          <p:nvPr>
            <p:ph type="ftr" sz="quarter" idx="11"/>
          </p:nvPr>
        </p:nvSpPr>
        <p:spPr>
          <a:xfrm>
            <a:off x="3124200" y="6553200"/>
            <a:ext cx="2895600" cy="304800"/>
          </a:xfrm>
        </p:spPr>
        <p:txBody>
          <a:bodyPr/>
          <a:lstStyle>
            <a:lvl1pPr>
              <a:defRPr>
                <a:solidFill>
                  <a:schemeClr val="bg1"/>
                </a:solidFill>
              </a:defRPr>
            </a:lvl1pPr>
          </a:lstStyle>
          <a:p>
            <a:endParaRPr lang="en-US" dirty="0"/>
          </a:p>
        </p:txBody>
      </p:sp>
      <p:sp>
        <p:nvSpPr>
          <p:cNvPr id="15" name="Slide Number Placeholder 4"/>
          <p:cNvSpPr>
            <a:spLocks noGrp="1"/>
          </p:cNvSpPr>
          <p:nvPr>
            <p:ph type="sldNum" sz="quarter" idx="12"/>
          </p:nvPr>
        </p:nvSpPr>
        <p:spPr>
          <a:xfrm>
            <a:off x="6553200" y="6553200"/>
            <a:ext cx="2133600" cy="304800"/>
          </a:xfrm>
        </p:spPr>
        <p:txBody>
          <a:bodyPr/>
          <a:lstStyle>
            <a:lvl1pPr>
              <a:defRPr>
                <a:solidFill>
                  <a:schemeClr val="bg1"/>
                </a:solidFill>
              </a:defRPr>
            </a:lvl1pPr>
          </a:lstStyle>
          <a:p>
            <a:fld id="{80F88FF4-1BD9-4AA8-B980-C7776087ABAF}"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Up Snapshot">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11" name="Rectangle 10"/>
          <p:cNvSpPr/>
          <p:nvPr userDrawn="1"/>
        </p:nvSpPr>
        <p:spPr>
          <a:xfrm rot="1223811">
            <a:off x="4598124" y="530555"/>
            <a:ext cx="2282441" cy="2467504"/>
          </a:xfrm>
          <a:prstGeom prst="rect">
            <a:avLst/>
          </a:prstGeom>
          <a:gradFill>
            <a:gsLst>
              <a:gs pos="0">
                <a:schemeClr val="bg1">
                  <a:lumMod val="95000"/>
                </a:schemeClr>
              </a:gs>
              <a:gs pos="36000">
                <a:schemeClr val="bg1"/>
              </a:gs>
            </a:gsLst>
            <a:lin ang="14400000" scaled="0"/>
          </a:gradFill>
          <a:ln w="9525">
            <a:solidFill>
              <a:schemeClr val="bg1">
                <a:lumMod val="85000"/>
              </a:schemeClr>
            </a:solidFill>
          </a:ln>
          <a:effectLst>
            <a:outerShdw blurRad="25400" dist="12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7"/>
          <p:cNvSpPr>
            <a:spLocks noGrp="1"/>
          </p:cNvSpPr>
          <p:nvPr>
            <p:ph type="pic" sz="quarter" idx="15"/>
          </p:nvPr>
        </p:nvSpPr>
        <p:spPr>
          <a:xfrm rot="1223811">
            <a:off x="4794084" y="657037"/>
            <a:ext cx="2035690" cy="1912315"/>
          </a:xfrm>
          <a:solidFill>
            <a:schemeClr val="tx1">
              <a:lumMod val="85000"/>
              <a:lumOff val="15000"/>
            </a:schemeClr>
          </a:solidFill>
        </p:spPr>
        <p:txBody>
          <a:bodyPr>
            <a:normAutofit/>
          </a:bodyPr>
          <a:lstStyle>
            <a:lvl1pPr algn="ctr">
              <a:buNone/>
              <a:defRPr sz="1600">
                <a:solidFill>
                  <a:schemeClr val="bg1"/>
                </a:solidFill>
              </a:defRPr>
            </a:lvl1pPr>
          </a:lstStyle>
          <a:p>
            <a:r>
              <a:rPr lang="en-US" smtClean="0"/>
              <a:t>Drag picture to placeholder or click icon to add</a:t>
            </a:r>
            <a:endParaRPr lang="en-US" dirty="0"/>
          </a:p>
        </p:txBody>
      </p:sp>
      <p:sp>
        <p:nvSpPr>
          <p:cNvPr id="3" name="Date Placeholder 2"/>
          <p:cNvSpPr>
            <a:spLocks noGrp="1"/>
          </p:cNvSpPr>
          <p:nvPr>
            <p:ph type="dt" sz="half" idx="10"/>
          </p:nvPr>
        </p:nvSpPr>
        <p:spPr/>
        <p:txBody>
          <a:bodyPr/>
          <a:lstStyle/>
          <a:p>
            <a:fld id="{EFEED2B4-868F-4681-9E70-FF7ECCDC67D4}" type="datetimeFigureOut">
              <a:rPr lang="en-US" smtClean="0"/>
              <a:t>10/31/12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F88FF4-1BD9-4AA8-B980-C7776087ABAF}" type="slidenum">
              <a:rPr lang="en-US" smtClean="0"/>
              <a:t>‹#›</a:t>
            </a:fld>
            <a:endParaRPr lang="en-US"/>
          </a:p>
        </p:txBody>
      </p:sp>
      <p:sp>
        <p:nvSpPr>
          <p:cNvPr id="20" name="Text Placeholder 13"/>
          <p:cNvSpPr>
            <a:spLocks noGrp="1"/>
          </p:cNvSpPr>
          <p:nvPr>
            <p:ph type="body" sz="quarter" idx="18" hasCustomPrompt="1"/>
          </p:nvPr>
        </p:nvSpPr>
        <p:spPr>
          <a:xfrm>
            <a:off x="457200" y="5943600"/>
            <a:ext cx="8204200" cy="457200"/>
          </a:xfrm>
        </p:spPr>
        <p:txBody>
          <a:bodyPr>
            <a:normAutofit/>
          </a:bodyPr>
          <a:lstStyle>
            <a:lvl1pPr>
              <a:buNone/>
              <a:defRPr sz="2400" b="1" baseline="0">
                <a:solidFill>
                  <a:schemeClr val="tx1">
                    <a:lumMod val="75000"/>
                    <a:lumOff val="25000"/>
                  </a:schemeClr>
                </a:solidFill>
              </a:defRPr>
            </a:lvl1pPr>
          </a:lstStyle>
          <a:p>
            <a:pPr lvl="0"/>
            <a:r>
              <a:rPr lang="en-US" dirty="0" smtClean="0"/>
              <a:t>Click to add title</a:t>
            </a:r>
            <a:endParaRPr lang="en-US" dirty="0"/>
          </a:p>
        </p:txBody>
      </p:sp>
      <p:sp>
        <p:nvSpPr>
          <p:cNvPr id="6" name="Rectangle 5"/>
          <p:cNvSpPr/>
          <p:nvPr userDrawn="1"/>
        </p:nvSpPr>
        <p:spPr>
          <a:xfrm>
            <a:off x="533400" y="1172146"/>
            <a:ext cx="3810000" cy="4148667"/>
          </a:xfrm>
          <a:prstGeom prst="rect">
            <a:avLst/>
          </a:prstGeom>
          <a:gradFill>
            <a:gsLst>
              <a:gs pos="0">
                <a:schemeClr val="bg1">
                  <a:lumMod val="95000"/>
                </a:schemeClr>
              </a:gs>
              <a:gs pos="36000">
                <a:schemeClr val="bg1"/>
              </a:gs>
            </a:gsLst>
            <a:lin ang="14400000" scaled="0"/>
          </a:gradFill>
          <a:ln w="9525">
            <a:solidFill>
              <a:schemeClr val="bg1">
                <a:lumMod val="85000"/>
              </a:schemeClr>
            </a:solidFill>
          </a:ln>
          <a:effectLst>
            <a:outerShdw blurRad="25400" dist="12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p:cNvSpPr>
            <a:spLocks noGrp="1"/>
          </p:cNvSpPr>
          <p:nvPr>
            <p:ph type="pic" sz="quarter" idx="13"/>
          </p:nvPr>
        </p:nvSpPr>
        <p:spPr>
          <a:xfrm>
            <a:off x="780535" y="1439693"/>
            <a:ext cx="3346622" cy="3175000"/>
          </a:xfrm>
          <a:solidFill>
            <a:schemeClr val="tx1">
              <a:lumMod val="85000"/>
              <a:lumOff val="15000"/>
            </a:schemeClr>
          </a:solidFill>
        </p:spPr>
        <p:txBody>
          <a:bodyPr>
            <a:normAutofit/>
          </a:bodyPr>
          <a:lstStyle>
            <a:lvl1pPr algn="ctr">
              <a:buNone/>
              <a:defRPr sz="2200">
                <a:solidFill>
                  <a:schemeClr val="bg1"/>
                </a:solidFill>
              </a:defRPr>
            </a:lvl1pPr>
          </a:lstStyle>
          <a:p>
            <a:r>
              <a:rPr lang="en-US" smtClean="0"/>
              <a:t>Drag picture to placeholder or click icon to add</a:t>
            </a:r>
            <a:endParaRPr lang="en-US" dirty="0"/>
          </a:p>
        </p:txBody>
      </p:sp>
      <p:sp>
        <p:nvSpPr>
          <p:cNvPr id="10" name="Text Placeholder 9"/>
          <p:cNvSpPr>
            <a:spLocks noGrp="1"/>
          </p:cNvSpPr>
          <p:nvPr>
            <p:ph type="body" sz="quarter" idx="14" hasCustomPrompt="1"/>
          </p:nvPr>
        </p:nvSpPr>
        <p:spPr>
          <a:xfrm>
            <a:off x="781050" y="4754393"/>
            <a:ext cx="3333750" cy="317500"/>
          </a:xfrm>
        </p:spPr>
        <p:txBody>
          <a:bodyPr>
            <a:noAutofit/>
          </a:bodyPr>
          <a:lstStyle>
            <a:lvl1pPr algn="ctr">
              <a:buNone/>
              <a:defRPr sz="1600" baseline="0">
                <a:solidFill>
                  <a:schemeClr val="tx1">
                    <a:lumMod val="65000"/>
                    <a:lumOff val="35000"/>
                  </a:schemeClr>
                </a:solidFill>
              </a:defRPr>
            </a:lvl1pPr>
          </a:lstStyle>
          <a:p>
            <a:pPr lvl="0"/>
            <a:r>
              <a:rPr lang="en-US" dirty="0" smtClean="0"/>
              <a:t>Click to add short caption</a:t>
            </a:r>
            <a:endParaRPr lang="en-US" dirty="0"/>
          </a:p>
        </p:txBody>
      </p:sp>
      <p:sp>
        <p:nvSpPr>
          <p:cNvPr id="17" name="Rectangle 16"/>
          <p:cNvSpPr/>
          <p:nvPr userDrawn="1"/>
        </p:nvSpPr>
        <p:spPr>
          <a:xfrm>
            <a:off x="5985608" y="2877171"/>
            <a:ext cx="2624992" cy="2837829"/>
          </a:xfrm>
          <a:prstGeom prst="rect">
            <a:avLst/>
          </a:prstGeom>
          <a:gradFill>
            <a:gsLst>
              <a:gs pos="0">
                <a:schemeClr val="bg1">
                  <a:lumMod val="95000"/>
                </a:schemeClr>
              </a:gs>
              <a:gs pos="36000">
                <a:schemeClr val="bg1"/>
              </a:gs>
            </a:gsLst>
            <a:lin ang="14400000" scaled="0"/>
          </a:gradFill>
          <a:ln w="9525">
            <a:solidFill>
              <a:schemeClr val="bg1">
                <a:lumMod val="85000"/>
              </a:schemeClr>
            </a:solidFill>
          </a:ln>
          <a:effectLst>
            <a:outerShdw blurRad="25400" dist="12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7"/>
          <p:cNvSpPr>
            <a:spLocks noGrp="1"/>
          </p:cNvSpPr>
          <p:nvPr>
            <p:ph type="pic" sz="quarter" idx="17"/>
          </p:nvPr>
        </p:nvSpPr>
        <p:spPr>
          <a:xfrm>
            <a:off x="6137438" y="3013976"/>
            <a:ext cx="2341209" cy="2199318"/>
          </a:xfrm>
          <a:solidFill>
            <a:schemeClr val="tx1">
              <a:lumMod val="85000"/>
              <a:lumOff val="15000"/>
            </a:schemeClr>
          </a:solidFill>
        </p:spPr>
        <p:txBody>
          <a:bodyPr>
            <a:normAutofit/>
          </a:bodyPr>
          <a:lstStyle>
            <a:lvl1pPr algn="ctr">
              <a:buNone/>
              <a:defRPr sz="1600">
                <a:solidFill>
                  <a:schemeClr val="bg1"/>
                </a:solidFill>
              </a:defRPr>
            </a:lvl1pPr>
          </a:lstStyle>
          <a:p>
            <a:r>
              <a:rPr lang="en-US" smtClean="0"/>
              <a:t>Drag picture to placeholder or click icon to add</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Up Slide Film">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990599" y="1371600"/>
            <a:ext cx="4026757" cy="4038600"/>
          </a:xfrm>
          <a:prstGeom prst="rect">
            <a:avLst/>
          </a:prstGeom>
        </p:spPr>
      </p:pic>
      <p:sp>
        <p:nvSpPr>
          <p:cNvPr id="13" name="Picture Placeholder 12"/>
          <p:cNvSpPr>
            <a:spLocks noGrp="1"/>
          </p:cNvSpPr>
          <p:nvPr>
            <p:ph type="pic" sz="quarter" idx="13"/>
          </p:nvPr>
        </p:nvSpPr>
        <p:spPr>
          <a:xfrm>
            <a:off x="1592249" y="2370152"/>
            <a:ext cx="2804822" cy="1788380"/>
          </a:xfrm>
          <a:solidFill>
            <a:schemeClr val="tx1">
              <a:lumMod val="85000"/>
              <a:lumOff val="15000"/>
            </a:schemeClr>
          </a:solidFill>
        </p:spPr>
        <p:txBody>
          <a:bodyPr>
            <a:normAutofit/>
          </a:bodyPr>
          <a:lstStyle>
            <a:lvl1pPr algn="ctr">
              <a:buNone/>
              <a:defRPr sz="1400" baseline="0">
                <a:solidFill>
                  <a:schemeClr val="bg1"/>
                </a:solidFill>
              </a:defRPr>
            </a:lvl1pPr>
          </a:lstStyle>
          <a:p>
            <a:r>
              <a:rPr lang="en-US" smtClean="0"/>
              <a:t>Drag picture to placeholder or click icon to add</a:t>
            </a:r>
            <a:endParaRPr lang="en-US" dirty="0"/>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265176" y="685801"/>
            <a:ext cx="2507224" cy="2514599"/>
          </a:xfrm>
          <a:prstGeom prst="rect">
            <a:avLst/>
          </a:prstGeom>
        </p:spPr>
      </p:pic>
      <p:sp>
        <p:nvSpPr>
          <p:cNvPr id="15" name="Picture Placeholder 12"/>
          <p:cNvSpPr>
            <a:spLocks noGrp="1"/>
          </p:cNvSpPr>
          <p:nvPr>
            <p:ph type="pic" sz="quarter" idx="14"/>
          </p:nvPr>
        </p:nvSpPr>
        <p:spPr>
          <a:xfrm>
            <a:off x="5706474" y="1371600"/>
            <a:ext cx="1600200" cy="1002547"/>
          </a:xfrm>
          <a:solidFill>
            <a:schemeClr val="tx1">
              <a:lumMod val="85000"/>
              <a:lumOff val="15000"/>
            </a:schemeClr>
          </a:solidFill>
        </p:spPr>
        <p:txBody>
          <a:bodyPr>
            <a:normAutofit/>
          </a:bodyPr>
          <a:lstStyle>
            <a:lvl1pPr algn="ctr">
              <a:buNone/>
              <a:defRPr sz="1100" baseline="0">
                <a:solidFill>
                  <a:schemeClr val="bg1"/>
                </a:solidFill>
              </a:defRPr>
            </a:lvl1pPr>
          </a:lstStyle>
          <a:p>
            <a:r>
              <a:rPr lang="en-US" smtClean="0"/>
              <a:t>Drag picture to placeholder or click icon to add</a:t>
            </a:r>
            <a:endParaRPr lang="en-US" dirty="0"/>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265176" y="3429001"/>
            <a:ext cx="2507224" cy="2514599"/>
          </a:xfrm>
          <a:prstGeom prst="rect">
            <a:avLst/>
          </a:prstGeom>
        </p:spPr>
      </p:pic>
      <p:sp>
        <p:nvSpPr>
          <p:cNvPr id="17" name="Picture Placeholder 12"/>
          <p:cNvSpPr>
            <a:spLocks noGrp="1"/>
          </p:cNvSpPr>
          <p:nvPr>
            <p:ph type="pic" sz="quarter" idx="15"/>
          </p:nvPr>
        </p:nvSpPr>
        <p:spPr>
          <a:xfrm>
            <a:off x="5706474" y="4114800"/>
            <a:ext cx="1600200" cy="1002547"/>
          </a:xfrm>
          <a:solidFill>
            <a:schemeClr val="tx1">
              <a:lumMod val="85000"/>
              <a:lumOff val="15000"/>
            </a:schemeClr>
          </a:solidFill>
        </p:spPr>
        <p:txBody>
          <a:bodyPr>
            <a:normAutofit/>
          </a:bodyPr>
          <a:lstStyle>
            <a:lvl1pPr algn="ctr">
              <a:buNone/>
              <a:defRPr sz="1100" baseline="0">
                <a:solidFill>
                  <a:schemeClr val="bg1"/>
                </a:solidFill>
              </a:defRPr>
            </a:lvl1pPr>
          </a:lstStyle>
          <a:p>
            <a:r>
              <a:rPr lang="en-US" smtClean="0"/>
              <a:t>Drag picture to placeholder or click icon to add</a:t>
            </a:r>
            <a:endParaRPr lang="en-US" dirty="0"/>
          </a:p>
        </p:txBody>
      </p:sp>
      <p:sp>
        <p:nvSpPr>
          <p:cNvPr id="23" name="Date Placeholder 3"/>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24" name="Footer Placeholder 4"/>
          <p:cNvSpPr>
            <a:spLocks noGrp="1"/>
          </p:cNvSpPr>
          <p:nvPr>
            <p:ph type="ftr" sz="quarter" idx="11"/>
          </p:nvPr>
        </p:nvSpPr>
        <p:spPr>
          <a:xfrm>
            <a:off x="2971800" y="6553200"/>
            <a:ext cx="2895600" cy="304800"/>
          </a:xfrm>
        </p:spPr>
        <p:txBody>
          <a:bodyPr/>
          <a:lstStyle/>
          <a:p>
            <a:endParaRPr lang="en-US"/>
          </a:p>
        </p:txBody>
      </p:sp>
      <p:sp>
        <p:nvSpPr>
          <p:cNvPr id="25" name="Slide Number Placeholder 5"/>
          <p:cNvSpPr>
            <a:spLocks noGrp="1"/>
          </p:cNvSpPr>
          <p:nvPr>
            <p:ph type="sldNum" sz="quarter" idx="12"/>
          </p:nvPr>
        </p:nvSpPr>
        <p:spPr>
          <a:xfrm>
            <a:off x="6248400" y="6553200"/>
            <a:ext cx="2057400" cy="304800"/>
          </a:xfrm>
        </p:spPr>
        <p:txBody>
          <a:bodyPr/>
          <a:lstStyle/>
          <a:p>
            <a:fld id="{80F88FF4-1BD9-4AA8-B980-C7776087ABAF}" type="slidenum">
              <a:rPr lang="en-US" smtClean="0"/>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Up Portrait with Captions">
    <p:spTree>
      <p:nvGrpSpPr>
        <p:cNvPr id="1" name=""/>
        <p:cNvGrpSpPr/>
        <p:nvPr/>
      </p:nvGrpSpPr>
      <p:grpSpPr>
        <a:xfrm>
          <a:off x="0" y="0"/>
          <a:ext cx="0" cy="0"/>
          <a:chOff x="0" y="0"/>
          <a:chExt cx="0" cy="0"/>
        </a:xfrm>
      </p:grpSpPr>
      <p:sp>
        <p:nvSpPr>
          <p:cNvPr id="6" name="Rectangle 8"/>
          <p:cNvSpPr>
            <a:spLocks noGrp="1" noChangeAspect="1"/>
          </p:cNvSpPr>
          <p:nvPr>
            <p:ph type="pic" sz="quarter" idx="13"/>
          </p:nvPr>
        </p:nvSpPr>
        <p:spPr>
          <a:xfrm>
            <a:off x="228600" y="533400"/>
            <a:ext cx="2743200" cy="36576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lang="en-US" sz="2400" i="0" kern="1200" dirty="0">
                <a:solidFill>
                  <a:schemeClr val="tx1">
                    <a:lumMod val="65000"/>
                    <a:lumOff val="35000"/>
                  </a:schemeClr>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Drag picture to placeholder or click icon to add</a:t>
            </a:r>
            <a:endParaRPr lang="en-US" dirty="0"/>
          </a:p>
        </p:txBody>
      </p:sp>
      <p:sp>
        <p:nvSpPr>
          <p:cNvPr id="7" name="Rectangle 8"/>
          <p:cNvSpPr>
            <a:spLocks noGrp="1" noChangeAspect="1"/>
          </p:cNvSpPr>
          <p:nvPr>
            <p:ph type="pic" sz="quarter" idx="14"/>
          </p:nvPr>
        </p:nvSpPr>
        <p:spPr>
          <a:xfrm>
            <a:off x="3200400" y="533400"/>
            <a:ext cx="2743200" cy="36576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lang="en-US" sz="2400" i="0" kern="1200" dirty="0">
                <a:solidFill>
                  <a:schemeClr val="tx1">
                    <a:lumMod val="65000"/>
                    <a:lumOff val="35000"/>
                  </a:schemeClr>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Drag picture to placeholder or click icon to add</a:t>
            </a:r>
            <a:endParaRPr lang="en-US" dirty="0"/>
          </a:p>
        </p:txBody>
      </p:sp>
      <p:sp>
        <p:nvSpPr>
          <p:cNvPr id="8" name="Rectangle 8"/>
          <p:cNvSpPr>
            <a:spLocks noGrp="1" noChangeAspect="1"/>
          </p:cNvSpPr>
          <p:nvPr>
            <p:ph type="pic" sz="quarter" idx="15"/>
          </p:nvPr>
        </p:nvSpPr>
        <p:spPr>
          <a:xfrm>
            <a:off x="6172200" y="533400"/>
            <a:ext cx="2743200" cy="36576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lang="en-US" sz="2400" i="0" kern="1200" dirty="0">
                <a:solidFill>
                  <a:schemeClr val="tx1">
                    <a:lumMod val="65000"/>
                    <a:lumOff val="35000"/>
                  </a:schemeClr>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Drag picture to placeholder or click icon to add</a:t>
            </a:r>
            <a:endParaRPr lang="en-US" dirty="0"/>
          </a:p>
        </p:txBody>
      </p:sp>
      <p:sp>
        <p:nvSpPr>
          <p:cNvPr id="9" name="Rectangle 6"/>
          <p:cNvSpPr>
            <a:spLocks noGrp="1"/>
          </p:cNvSpPr>
          <p:nvPr>
            <p:ph type="body" sz="quarter" idx="16" hasCustomPrompt="1"/>
          </p:nvPr>
        </p:nvSpPr>
        <p:spPr>
          <a:xfrm>
            <a:off x="228600" y="4419600"/>
            <a:ext cx="2743200" cy="1447800"/>
          </a:xfrm>
        </p:spPr>
        <p:txBody>
          <a:bodyPr anchor="t" anchorCtr="0">
            <a:noAutofit/>
          </a:bodyPr>
          <a:lstStyle>
            <a:lvl1pPr marL="0" marR="0" indent="0" algn="l" rtl="0" latinLnBrk="0">
              <a:spcBef>
                <a:spcPct val="20000"/>
              </a:spcBef>
              <a:buFontTx/>
              <a:buNone/>
              <a:defRPr sz="1800" baseline="0">
                <a:solidFill>
                  <a:schemeClr val="tx1">
                    <a:lumMod val="75000"/>
                    <a:lumOff val="25000"/>
                  </a:schemeClr>
                </a:solidFill>
                <a:latin typeface="+mn-lt"/>
                <a:ea typeface="+mn-ea"/>
                <a:cs typeface="+mn-cs"/>
              </a:defRPr>
            </a:lvl1pPr>
            <a:extLst/>
          </a:lstStyle>
          <a:p>
            <a:pPr lvl="0"/>
            <a:r>
              <a:rPr lang="en-US" dirty="0" smtClean="0"/>
              <a:t>Click to add caption</a:t>
            </a:r>
            <a:endParaRPr lang="en-US" dirty="0"/>
          </a:p>
        </p:txBody>
      </p:sp>
      <p:sp>
        <p:nvSpPr>
          <p:cNvPr id="10" name="Rectangle 6"/>
          <p:cNvSpPr>
            <a:spLocks noGrp="1"/>
          </p:cNvSpPr>
          <p:nvPr>
            <p:ph type="body" sz="quarter" idx="17" hasCustomPrompt="1"/>
          </p:nvPr>
        </p:nvSpPr>
        <p:spPr>
          <a:xfrm>
            <a:off x="3200400" y="4419600"/>
            <a:ext cx="2743200" cy="1447800"/>
          </a:xfrm>
        </p:spPr>
        <p:txBody>
          <a:bodyPr anchor="t" anchorCtr="0">
            <a:noAutofit/>
          </a:bodyPr>
          <a:lstStyle>
            <a:lvl1pPr marL="0" marR="0" indent="0" algn="l" rtl="0" latinLnBrk="0">
              <a:spcBef>
                <a:spcPct val="20000"/>
              </a:spcBef>
              <a:buFontTx/>
              <a:buNone/>
              <a:defRPr sz="1800" baseline="0">
                <a:solidFill>
                  <a:schemeClr val="tx1">
                    <a:lumMod val="75000"/>
                    <a:lumOff val="25000"/>
                  </a:schemeClr>
                </a:solidFill>
                <a:latin typeface="+mn-lt"/>
                <a:ea typeface="+mn-ea"/>
                <a:cs typeface="+mn-cs"/>
              </a:defRPr>
            </a:lvl1pPr>
            <a:extLst/>
          </a:lstStyle>
          <a:p>
            <a:pPr lvl="0"/>
            <a:r>
              <a:rPr lang="en-US" dirty="0" smtClean="0"/>
              <a:t>Click to add caption</a:t>
            </a:r>
            <a:endParaRPr lang="en-US" dirty="0"/>
          </a:p>
        </p:txBody>
      </p:sp>
      <p:sp>
        <p:nvSpPr>
          <p:cNvPr id="11" name="Rectangle 6"/>
          <p:cNvSpPr>
            <a:spLocks noGrp="1"/>
          </p:cNvSpPr>
          <p:nvPr>
            <p:ph type="body" sz="quarter" idx="18" hasCustomPrompt="1"/>
          </p:nvPr>
        </p:nvSpPr>
        <p:spPr>
          <a:xfrm>
            <a:off x="6172200" y="4419600"/>
            <a:ext cx="2743200" cy="1447800"/>
          </a:xfrm>
        </p:spPr>
        <p:txBody>
          <a:bodyPr anchor="t" anchorCtr="0">
            <a:noAutofit/>
          </a:bodyPr>
          <a:lstStyle>
            <a:lvl1pPr marL="0" marR="0" indent="0" algn="l" rtl="0" latinLnBrk="0">
              <a:spcBef>
                <a:spcPct val="20000"/>
              </a:spcBef>
              <a:buFontTx/>
              <a:buNone/>
              <a:defRPr sz="1800" baseline="0">
                <a:solidFill>
                  <a:schemeClr val="tx1">
                    <a:lumMod val="75000"/>
                    <a:lumOff val="25000"/>
                  </a:schemeClr>
                </a:solidFill>
                <a:latin typeface="+mn-lt"/>
                <a:ea typeface="+mn-ea"/>
                <a:cs typeface="+mn-cs"/>
              </a:defRPr>
            </a:lvl1pPr>
            <a:extLst/>
          </a:lstStyle>
          <a:p>
            <a:pPr lvl="0"/>
            <a:r>
              <a:rPr lang="en-US" dirty="0" smtClean="0"/>
              <a:t>Click to add caption</a:t>
            </a:r>
            <a:endParaRPr lang="en-US" dirty="0"/>
          </a:p>
        </p:txBody>
      </p:sp>
      <p:grpSp>
        <p:nvGrpSpPr>
          <p:cNvPr id="12" name="Group 11"/>
          <p:cNvGrpSpPr/>
          <p:nvPr userDrawn="1"/>
        </p:nvGrpSpPr>
        <p:grpSpPr>
          <a:xfrm rot="5400000">
            <a:off x="4277032" y="1991032"/>
            <a:ext cx="589936" cy="9144000"/>
            <a:chOff x="8524568" y="0"/>
            <a:chExt cx="589936" cy="6858000"/>
          </a:xfrm>
        </p:grpSpPr>
        <p:sp>
          <p:nvSpPr>
            <p:cNvPr id="13" name="Rectangle 12"/>
            <p:cNvSpPr/>
            <p:nvPr userDrawn="1"/>
          </p:nvSpPr>
          <p:spPr>
            <a:xfrm>
              <a:off x="8524568" y="0"/>
              <a:ext cx="540774" cy="6858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7500"/>
                </a:solidFill>
              </a:endParaRPr>
            </a:p>
          </p:txBody>
        </p:sp>
        <p:cxnSp>
          <p:nvCxnSpPr>
            <p:cNvPr id="14" name="Straight Connector 13"/>
            <p:cNvCxnSpPr/>
            <p:nvPr userDrawn="1"/>
          </p:nvCxnSpPr>
          <p:spPr>
            <a:xfrm rot="5400000">
              <a:off x="5685504" y="3429000"/>
              <a:ext cx="6858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grpSp>
      <p:sp>
        <p:nvSpPr>
          <p:cNvPr id="15" name="Date Placeholder 2"/>
          <p:cNvSpPr>
            <a:spLocks noGrp="1"/>
          </p:cNvSpPr>
          <p:nvPr>
            <p:ph type="dt" sz="half" idx="10"/>
          </p:nvPr>
        </p:nvSpPr>
        <p:spPr>
          <a:xfrm>
            <a:off x="457200" y="6553200"/>
            <a:ext cx="2133600" cy="304800"/>
          </a:xfrm>
        </p:spPr>
        <p:txBody>
          <a:bodyPr/>
          <a:lstStyle>
            <a:lvl1pPr>
              <a:defRPr>
                <a:solidFill>
                  <a:schemeClr val="bg1"/>
                </a:solidFill>
              </a:defRPr>
            </a:lvl1pPr>
          </a:lstStyle>
          <a:p>
            <a:fld id="{EFEED2B4-868F-4681-9E70-FF7ECCDC67D4}" type="datetimeFigureOut">
              <a:rPr lang="en-US" smtClean="0"/>
              <a:pPr/>
              <a:t>10/31/12</a:t>
            </a:fld>
            <a:endParaRPr lang="en-US" dirty="0"/>
          </a:p>
        </p:txBody>
      </p:sp>
      <p:sp>
        <p:nvSpPr>
          <p:cNvPr id="16" name="Footer Placeholder 3"/>
          <p:cNvSpPr>
            <a:spLocks noGrp="1"/>
          </p:cNvSpPr>
          <p:nvPr>
            <p:ph type="ftr" sz="quarter" idx="11"/>
          </p:nvPr>
        </p:nvSpPr>
        <p:spPr>
          <a:xfrm>
            <a:off x="3124200" y="6553200"/>
            <a:ext cx="2895600" cy="304800"/>
          </a:xfrm>
        </p:spPr>
        <p:txBody>
          <a:bodyPr/>
          <a:lstStyle>
            <a:lvl1pPr>
              <a:defRPr>
                <a:solidFill>
                  <a:schemeClr val="bg1"/>
                </a:solidFill>
              </a:defRPr>
            </a:lvl1pPr>
          </a:lstStyle>
          <a:p>
            <a:endParaRPr lang="en-US" dirty="0"/>
          </a:p>
        </p:txBody>
      </p:sp>
      <p:sp>
        <p:nvSpPr>
          <p:cNvPr id="17" name="Slide Number Placeholder 4"/>
          <p:cNvSpPr>
            <a:spLocks noGrp="1"/>
          </p:cNvSpPr>
          <p:nvPr>
            <p:ph type="sldNum" sz="quarter" idx="12"/>
          </p:nvPr>
        </p:nvSpPr>
        <p:spPr>
          <a:xfrm>
            <a:off x="6553200" y="6553200"/>
            <a:ext cx="2133600" cy="304800"/>
          </a:xfrm>
        </p:spPr>
        <p:txBody>
          <a:bodyPr/>
          <a:lstStyle>
            <a:lvl1pPr>
              <a:defRPr>
                <a:solidFill>
                  <a:schemeClr val="bg1"/>
                </a:solidFill>
              </a:defRPr>
            </a:lvl1pPr>
          </a:lstStyle>
          <a:p>
            <a:fld id="{80F88FF4-1BD9-4AA8-B980-C7776087ABAF}"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Up Landscape with Capti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3" name="Date Placeholder 2"/>
          <p:cNvSpPr>
            <a:spLocks noGrp="1"/>
          </p:cNvSpPr>
          <p:nvPr>
            <p:ph type="dt" sz="half" idx="10"/>
          </p:nvPr>
        </p:nvSpPr>
        <p:spPr/>
        <p:txBody>
          <a:bodyPr/>
          <a:lstStyle/>
          <a:p>
            <a:fld id="{EFEED2B4-868F-4681-9E70-FF7ECCDC67D4}" type="datetimeFigureOut">
              <a:rPr lang="en-US" smtClean="0"/>
              <a:t>10/31/12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F88FF4-1BD9-4AA8-B980-C7776087ABAF}" type="slidenum">
              <a:rPr lang="en-US" smtClean="0"/>
              <a:t>‹#›</a:t>
            </a:fld>
            <a:endParaRPr lang="en-US"/>
          </a:p>
        </p:txBody>
      </p:sp>
      <p:sp>
        <p:nvSpPr>
          <p:cNvPr id="6" name="Rectangle 7"/>
          <p:cNvSpPr>
            <a:spLocks noGrp="1" noChangeAspect="1"/>
          </p:cNvSpPr>
          <p:nvPr>
            <p:ph type="pic" sz="quarter" idx="13"/>
          </p:nvPr>
        </p:nvSpPr>
        <p:spPr>
          <a:xfrm>
            <a:off x="4741631" y="3480023"/>
            <a:ext cx="3792769" cy="2844577"/>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lang="en-US" sz="2400" i="0" kern="1200" dirty="0">
                <a:solidFill>
                  <a:schemeClr val="tx1">
                    <a:lumMod val="65000"/>
                    <a:lumOff val="35000"/>
                  </a:schemeClr>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Drag picture to placeholder or click icon to add</a:t>
            </a:r>
            <a:endParaRPr lang="en-US" dirty="0"/>
          </a:p>
        </p:txBody>
      </p:sp>
      <p:sp>
        <p:nvSpPr>
          <p:cNvPr id="7" name="Rectangle 7"/>
          <p:cNvSpPr>
            <a:spLocks noGrp="1" noChangeAspect="1"/>
          </p:cNvSpPr>
          <p:nvPr>
            <p:ph type="pic" sz="quarter" idx="14"/>
          </p:nvPr>
        </p:nvSpPr>
        <p:spPr>
          <a:xfrm>
            <a:off x="558800" y="3480023"/>
            <a:ext cx="3792769" cy="2844577"/>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lang="en-US" sz="2400" i="0" kern="1200" dirty="0">
                <a:solidFill>
                  <a:schemeClr val="tx1">
                    <a:lumMod val="65000"/>
                    <a:lumOff val="35000"/>
                  </a:schemeClr>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Drag picture to placeholder or click icon to add</a:t>
            </a:r>
            <a:endParaRPr lang="en-US" dirty="0"/>
          </a:p>
        </p:txBody>
      </p:sp>
      <p:sp>
        <p:nvSpPr>
          <p:cNvPr id="8" name="Picture Placeholder 7"/>
          <p:cNvSpPr>
            <a:spLocks noGrp="1" noChangeAspect="1"/>
          </p:cNvSpPr>
          <p:nvPr>
            <p:ph type="pic" sz="quarter" idx="15"/>
          </p:nvPr>
        </p:nvSpPr>
        <p:spPr>
          <a:xfrm>
            <a:off x="4741631" y="355823"/>
            <a:ext cx="3792769" cy="2844577"/>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lang="en-US" sz="2400" i="0" kern="1200" dirty="0">
                <a:solidFill>
                  <a:schemeClr val="tx1">
                    <a:lumMod val="65000"/>
                    <a:lumOff val="35000"/>
                  </a:schemeClr>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Drag picture to placeholder or click icon to add</a:t>
            </a:r>
            <a:endParaRPr lang="en-US" dirty="0"/>
          </a:p>
        </p:txBody>
      </p:sp>
      <p:sp>
        <p:nvSpPr>
          <p:cNvPr id="9" name="Rectangle 11"/>
          <p:cNvSpPr>
            <a:spLocks noGrp="1"/>
          </p:cNvSpPr>
          <p:nvPr>
            <p:ph type="body" sz="quarter" idx="16" hasCustomPrompt="1"/>
          </p:nvPr>
        </p:nvSpPr>
        <p:spPr>
          <a:xfrm>
            <a:off x="558800" y="355823"/>
            <a:ext cx="3792769" cy="2844577"/>
          </a:xfrm>
        </p:spPr>
        <p:txBody>
          <a:bodyPr anchor="b" anchorCtr="0">
            <a:noAutofit/>
          </a:bodyPr>
          <a:lstStyle>
            <a:lvl1pPr marL="0" marR="0" indent="0" algn="ctr" rtl="0" latinLnBrk="0">
              <a:spcBef>
                <a:spcPct val="20000"/>
              </a:spcBef>
              <a:buFontTx/>
              <a:buNone/>
              <a:defRPr sz="1800" b="1" i="0" baseline="0">
                <a:solidFill>
                  <a:schemeClr val="tx1">
                    <a:lumMod val="75000"/>
                    <a:lumOff val="25000"/>
                  </a:schemeClr>
                </a:solidFill>
                <a:latin typeface="+mn-lt"/>
                <a:ea typeface="+mn-ea"/>
                <a:cs typeface="+mn-cs"/>
              </a:defRPr>
            </a:lvl1pPr>
            <a:extLst/>
          </a:lstStyle>
          <a:p>
            <a:pPr lvl="0"/>
            <a:r>
              <a:rPr lang="en-US" dirty="0" smtClean="0"/>
              <a:t>Click to add caption</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Panorama Mixed">
    <p:bg>
      <p:bgPr>
        <a:solidFill>
          <a:srgbClr val="F0F0F0"/>
        </a:solidFill>
        <a:effectLst/>
      </p:bgPr>
    </p:bg>
    <p:spTree>
      <p:nvGrpSpPr>
        <p:cNvPr id="1" name=""/>
        <p:cNvGrpSpPr/>
        <p:nvPr/>
      </p:nvGrpSpPr>
      <p:grpSpPr>
        <a:xfrm>
          <a:off x="0" y="0"/>
          <a:ext cx="0" cy="0"/>
          <a:chOff x="0" y="0"/>
          <a:chExt cx="0" cy="0"/>
        </a:xfrm>
      </p:grpSpPr>
      <p:pic>
        <p:nvPicPr>
          <p:cNvPr id="19" name="Picture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4" name="Date Placeholder 3"/>
          <p:cNvSpPr>
            <a:spLocks noGrp="1"/>
          </p:cNvSpPr>
          <p:nvPr>
            <p:ph type="dt" sz="half" idx="10"/>
          </p:nvPr>
        </p:nvSpPr>
        <p:spPr>
          <a:xfrm>
            <a:off x="609600" y="6553200"/>
            <a:ext cx="2133600" cy="304800"/>
          </a:xfrm>
        </p:spPr>
        <p:txBody>
          <a:bodyPr/>
          <a:lstStyle/>
          <a:p>
            <a:fld id="{EFEED2B4-868F-4681-9E70-FF7ECCDC67D4}" type="datetimeFigureOut">
              <a:rPr lang="en-US" smtClean="0"/>
              <a:t>10/31/12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400800" y="6553200"/>
            <a:ext cx="2057400" cy="304800"/>
          </a:xfrm>
        </p:spPr>
        <p:txBody>
          <a:bodyPr/>
          <a:lstStyle/>
          <a:p>
            <a:fld id="{80F88FF4-1BD9-4AA8-B980-C7776087ABAF}" type="slidenum">
              <a:rPr lang="en-US" smtClean="0"/>
              <a:t>‹#›</a:t>
            </a:fld>
            <a:endParaRPr lang="en-US"/>
          </a:p>
        </p:txBody>
      </p:sp>
      <p:sp>
        <p:nvSpPr>
          <p:cNvPr id="11" name="Picture Placeholder 10"/>
          <p:cNvSpPr>
            <a:spLocks noGrp="1"/>
          </p:cNvSpPr>
          <p:nvPr>
            <p:ph type="pic" sz="quarter" idx="13"/>
          </p:nvPr>
        </p:nvSpPr>
        <p:spPr>
          <a:xfrm>
            <a:off x="592392" y="592392"/>
            <a:ext cx="7391400" cy="2286000"/>
          </a:xfrm>
          <a:solidFill>
            <a:srgbClr val="F0F0F0"/>
          </a:solidFill>
          <a:ln w="57150">
            <a:solidFill>
              <a:schemeClr val="bg1"/>
            </a:solidFill>
          </a:ln>
          <a:effectLst>
            <a:outerShdw dist="38100" dir="2700000" algn="tl" rotWithShape="0">
              <a:prstClr val="black">
                <a:alpha val="17000"/>
              </a:prstClr>
            </a:outerShdw>
          </a:effectLst>
        </p:spPr>
        <p:txBody>
          <a:bodyPr>
            <a:normAutofit/>
          </a:bodyPr>
          <a:lstStyle>
            <a:lvl1pPr algn="ctr">
              <a:buNone/>
              <a:defRPr sz="2400">
                <a:solidFill>
                  <a:schemeClr val="tx1">
                    <a:lumMod val="65000"/>
                    <a:lumOff val="35000"/>
                  </a:schemeClr>
                </a:solidFill>
              </a:defRPr>
            </a:lvl1pPr>
          </a:lstStyle>
          <a:p>
            <a:r>
              <a:rPr lang="en-US" smtClean="0"/>
              <a:t>Drag picture to placeholder or click icon to add</a:t>
            </a:r>
            <a:endParaRPr lang="en-US" dirty="0"/>
          </a:p>
        </p:txBody>
      </p:sp>
      <p:sp>
        <p:nvSpPr>
          <p:cNvPr id="13" name="Picture Placeholder 12"/>
          <p:cNvSpPr>
            <a:spLocks noGrp="1"/>
          </p:cNvSpPr>
          <p:nvPr>
            <p:ph type="pic" sz="quarter" idx="14"/>
          </p:nvPr>
        </p:nvSpPr>
        <p:spPr>
          <a:xfrm>
            <a:off x="609600" y="3352800"/>
            <a:ext cx="2286000" cy="22860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indent="-342900" algn="ctr" defTabSz="914400" rtl="0" eaLnBrk="1" latinLnBrk="0" hangingPunct="1">
              <a:spcBef>
                <a:spcPct val="20000"/>
              </a:spcBef>
              <a:buFont typeface="Arial" pitchFamily="34" charset="0"/>
              <a:buNone/>
              <a:defRPr lang="en-US" sz="1600" b="0" kern="1200" dirty="0" smtClean="0">
                <a:solidFill>
                  <a:schemeClr val="tx1">
                    <a:lumMod val="65000"/>
                    <a:lumOff val="35000"/>
                  </a:schemeClr>
                </a:solidFill>
                <a:latin typeface="+mn-lt"/>
                <a:ea typeface="+mn-ea"/>
                <a:cs typeface="+mn-cs"/>
              </a:defRPr>
            </a:lvl1pPr>
          </a:lstStyle>
          <a:p>
            <a:r>
              <a:rPr lang="en-US" smtClean="0"/>
              <a:t>Drag picture to placeholder or click icon to add</a:t>
            </a:r>
            <a:endParaRPr lang="en-US" dirty="0"/>
          </a:p>
        </p:txBody>
      </p:sp>
      <p:sp>
        <p:nvSpPr>
          <p:cNvPr id="14" name="Picture Placeholder 12"/>
          <p:cNvSpPr>
            <a:spLocks noGrp="1"/>
          </p:cNvSpPr>
          <p:nvPr>
            <p:ph type="pic" sz="quarter" idx="15"/>
          </p:nvPr>
        </p:nvSpPr>
        <p:spPr>
          <a:xfrm>
            <a:off x="3276600" y="3352800"/>
            <a:ext cx="2286000" cy="22860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indent="-342900" algn="ctr" defTabSz="914400" rtl="0" eaLnBrk="1" latinLnBrk="0" hangingPunct="1">
              <a:spcBef>
                <a:spcPct val="20000"/>
              </a:spcBef>
              <a:buFont typeface="Arial" pitchFamily="34" charset="0"/>
              <a:buNone/>
              <a:defRPr lang="en-US" sz="1600" b="0" kern="1200" dirty="0" smtClean="0">
                <a:solidFill>
                  <a:schemeClr val="tx1">
                    <a:lumMod val="65000"/>
                    <a:lumOff val="35000"/>
                  </a:schemeClr>
                </a:solidFill>
                <a:latin typeface="+mn-lt"/>
                <a:ea typeface="+mn-ea"/>
                <a:cs typeface="+mn-cs"/>
              </a:defRPr>
            </a:lvl1pPr>
          </a:lstStyle>
          <a:p>
            <a:r>
              <a:rPr lang="en-US" smtClean="0"/>
              <a:t>Drag picture to placeholder or click icon to add</a:t>
            </a:r>
            <a:endParaRPr lang="en-US" dirty="0"/>
          </a:p>
        </p:txBody>
      </p:sp>
      <p:sp>
        <p:nvSpPr>
          <p:cNvPr id="16" name="Text Placeholder 15"/>
          <p:cNvSpPr>
            <a:spLocks noGrp="1"/>
          </p:cNvSpPr>
          <p:nvPr>
            <p:ph type="body" sz="quarter" idx="16" hasCustomPrompt="1"/>
          </p:nvPr>
        </p:nvSpPr>
        <p:spPr>
          <a:xfrm>
            <a:off x="5791200" y="3352800"/>
            <a:ext cx="2286000" cy="381000"/>
          </a:xfrm>
        </p:spPr>
        <p:txBody>
          <a:bodyPr>
            <a:normAutofit/>
          </a:bodyPr>
          <a:lstStyle>
            <a:lvl1pPr>
              <a:buNone/>
              <a:defRPr sz="1800" b="1" baseline="0">
                <a:solidFill>
                  <a:srgbClr val="FC7500"/>
                </a:solidFill>
              </a:defRPr>
            </a:lvl1pPr>
          </a:lstStyle>
          <a:p>
            <a:pPr lvl="0"/>
            <a:r>
              <a:rPr lang="en-US" dirty="0" smtClean="0"/>
              <a:t>CLICK TO ADD TITLE</a:t>
            </a:r>
            <a:endParaRPr lang="en-US" dirty="0"/>
          </a:p>
        </p:txBody>
      </p:sp>
      <p:sp>
        <p:nvSpPr>
          <p:cNvPr id="18" name="Text Placeholder 17"/>
          <p:cNvSpPr>
            <a:spLocks noGrp="1"/>
          </p:cNvSpPr>
          <p:nvPr>
            <p:ph type="body" sz="quarter" idx="17" hasCustomPrompt="1"/>
          </p:nvPr>
        </p:nvSpPr>
        <p:spPr>
          <a:xfrm>
            <a:off x="5791200" y="3886200"/>
            <a:ext cx="2286000" cy="1752600"/>
          </a:xfrm>
        </p:spPr>
        <p:txBody>
          <a:bodyPr>
            <a:normAutofit/>
          </a:bodyPr>
          <a:lstStyle>
            <a:lvl1pPr>
              <a:buNone/>
              <a:defRPr sz="1800">
                <a:solidFill>
                  <a:schemeClr val="tx1">
                    <a:lumMod val="75000"/>
                    <a:lumOff val="25000"/>
                  </a:schemeClr>
                </a:solidFill>
              </a:defRPr>
            </a:lvl1pPr>
          </a:lstStyle>
          <a:p>
            <a:pPr lvl="0"/>
            <a:r>
              <a:rPr lang="en-US" dirty="0" smtClean="0"/>
              <a:t>Click to add subtext</a:t>
            </a:r>
            <a:endParaRPr lang="en-US" dirty="0"/>
          </a:p>
        </p:txBody>
      </p:sp>
      <p:sp>
        <p:nvSpPr>
          <p:cNvPr id="12" name="Rectangle 11"/>
          <p:cNvSpPr/>
          <p:nvPr userDrawn="1"/>
        </p:nvSpPr>
        <p:spPr>
          <a:xfrm>
            <a:off x="8524568" y="0"/>
            <a:ext cx="540774" cy="6858000"/>
          </a:xfrm>
          <a:prstGeom prst="rect">
            <a:avLst/>
          </a:prstGeom>
          <a:solidFill>
            <a:srgbClr val="91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7500"/>
              </a:solidFill>
            </a:endParaRPr>
          </a:p>
        </p:txBody>
      </p:sp>
      <p:cxnSp>
        <p:nvCxnSpPr>
          <p:cNvPr id="15" name="Straight Connector 14"/>
          <p:cNvCxnSpPr/>
          <p:nvPr userDrawn="1"/>
        </p:nvCxnSpPr>
        <p:spPr>
          <a:xfrm rot="5400000">
            <a:off x="5693734" y="3429000"/>
            <a:ext cx="6858000" cy="0"/>
          </a:xfrm>
          <a:prstGeom prst="line">
            <a:avLst/>
          </a:prstGeom>
          <a:ln w="50800">
            <a:solidFill>
              <a:srgbClr val="91BED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Up Portrait with Colored Captions">
    <p:bg>
      <p:bgPr>
        <a:solidFill>
          <a:srgbClr val="F0F0F0"/>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FEED2B4-868F-4681-9E70-FF7ECCDC67D4}" type="datetimeFigureOut">
              <a:rPr lang="en-US" smtClean="0"/>
              <a:t>10/31/12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F88FF4-1BD9-4AA8-B980-C7776087ABAF}" type="slidenum">
              <a:rPr lang="en-US" smtClean="0"/>
              <a:t>‹#›</a:t>
            </a:fld>
            <a:endParaRPr lang="en-US"/>
          </a:p>
        </p:txBody>
      </p:sp>
      <p:sp>
        <p:nvSpPr>
          <p:cNvPr id="6" name="Rectangle 7"/>
          <p:cNvSpPr>
            <a:spLocks noGrp="1"/>
          </p:cNvSpPr>
          <p:nvPr>
            <p:ph type="pic" sz="quarter" idx="14"/>
          </p:nvPr>
        </p:nvSpPr>
        <p:spPr>
          <a:xfrm>
            <a:off x="2209800" y="241192"/>
            <a:ext cx="2216936"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7" name="Rectangle 7"/>
          <p:cNvSpPr>
            <a:spLocks noGrp="1"/>
          </p:cNvSpPr>
          <p:nvPr>
            <p:ph type="pic" sz="quarter" idx="26"/>
          </p:nvPr>
        </p:nvSpPr>
        <p:spPr>
          <a:xfrm>
            <a:off x="2209800" y="3365392"/>
            <a:ext cx="2216936"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8" name="Picture Placeholder 7"/>
          <p:cNvSpPr>
            <a:spLocks noGrp="1" noChangeAspect="1"/>
          </p:cNvSpPr>
          <p:nvPr>
            <p:ph type="pic" sz="quarter" idx="25"/>
          </p:nvPr>
        </p:nvSpPr>
        <p:spPr>
          <a:xfrm>
            <a:off x="4652720" y="241192"/>
            <a:ext cx="2217698"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9" name="Rectangle 7"/>
          <p:cNvSpPr>
            <a:spLocks noGrp="1"/>
          </p:cNvSpPr>
          <p:nvPr>
            <p:ph type="pic" sz="quarter" idx="27"/>
          </p:nvPr>
        </p:nvSpPr>
        <p:spPr>
          <a:xfrm>
            <a:off x="4648200" y="3365392"/>
            <a:ext cx="2216936"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0" name="Rectangle 7"/>
          <p:cNvSpPr>
            <a:spLocks noGrp="1"/>
          </p:cNvSpPr>
          <p:nvPr>
            <p:ph type="body" sz="quarter" idx="16" hasCustomPrompt="1"/>
          </p:nvPr>
        </p:nvSpPr>
        <p:spPr>
          <a:xfrm>
            <a:off x="400497" y="1295400"/>
            <a:ext cx="1676400" cy="1905000"/>
          </a:xfrm>
          <a:solidFill>
            <a:srgbClr val="91BED4"/>
          </a:solidFill>
        </p:spPr>
        <p:txBody>
          <a:bodyPr anchor="b" anchorCtr="0">
            <a:noAutofit/>
          </a:bodyPr>
          <a:lstStyle>
            <a:lvl1pPr marL="0" marR="0" indent="0" algn="r" rtl="0" latinLnBrk="0">
              <a:spcBef>
                <a:spcPct val="20000"/>
              </a:spcBef>
              <a:buFontTx/>
              <a:buNone/>
              <a:defRPr sz="1600" baseline="0">
                <a:solidFill>
                  <a:schemeClr val="bg1"/>
                </a:solidFill>
                <a:latin typeface="+mn-lt"/>
                <a:ea typeface="+mn-ea"/>
                <a:cs typeface="+mn-cs"/>
              </a:defRPr>
            </a:lvl1pPr>
            <a:extLst/>
          </a:lstStyle>
          <a:p>
            <a:pPr lvl="0"/>
            <a:r>
              <a:rPr lang="en-US" dirty="0" smtClean="0"/>
              <a:t>Click to add caption</a:t>
            </a:r>
            <a:endParaRPr lang="en-US" dirty="0"/>
          </a:p>
        </p:txBody>
      </p:sp>
      <p:sp>
        <p:nvSpPr>
          <p:cNvPr id="11" name="Rectangle 7"/>
          <p:cNvSpPr>
            <a:spLocks noGrp="1"/>
          </p:cNvSpPr>
          <p:nvPr>
            <p:ph type="body" sz="quarter" idx="29" hasCustomPrompt="1"/>
          </p:nvPr>
        </p:nvSpPr>
        <p:spPr>
          <a:xfrm>
            <a:off x="7086600" y="1295400"/>
            <a:ext cx="1676400" cy="1905000"/>
          </a:xfrm>
          <a:solidFill>
            <a:srgbClr val="FC7500"/>
          </a:solidFill>
        </p:spPr>
        <p:txBody>
          <a:bodyPr anchor="b" anchorCtr="0"/>
          <a:lstStyle>
            <a:lvl1pPr marL="0" marR="0" indent="0" algn="l">
              <a:buFontTx/>
              <a:buNone/>
              <a:defRPr sz="1600" baseline="0">
                <a:solidFill>
                  <a:schemeClr val="bg1"/>
                </a:solidFill>
              </a:defRPr>
            </a:lvl1pPr>
            <a:extLst/>
          </a:lstStyle>
          <a:p>
            <a:pPr lvl="0"/>
            <a:r>
              <a:rPr lang="en-US" dirty="0" smtClean="0"/>
              <a:t>Click to add caption</a:t>
            </a:r>
            <a:endParaRPr lang="en-US" dirty="0"/>
          </a:p>
        </p:txBody>
      </p:sp>
      <p:sp>
        <p:nvSpPr>
          <p:cNvPr id="12" name="Rectangle 7"/>
          <p:cNvSpPr>
            <a:spLocks noGrp="1"/>
          </p:cNvSpPr>
          <p:nvPr>
            <p:ph type="body" sz="quarter" idx="28" hasCustomPrompt="1"/>
          </p:nvPr>
        </p:nvSpPr>
        <p:spPr>
          <a:xfrm>
            <a:off x="400497" y="3352800"/>
            <a:ext cx="1676400" cy="1905000"/>
          </a:xfrm>
          <a:solidFill>
            <a:srgbClr val="FC7500"/>
          </a:solidFill>
        </p:spPr>
        <p:txBody>
          <a:bodyPr anchor="t" anchorCtr="0"/>
          <a:lstStyle>
            <a:lvl1pPr marL="0" marR="0" indent="0" algn="r">
              <a:buFontTx/>
              <a:buNone/>
              <a:defRPr sz="1600" baseline="0">
                <a:solidFill>
                  <a:schemeClr val="bg1"/>
                </a:solidFill>
              </a:defRPr>
            </a:lvl1pPr>
            <a:extLst/>
          </a:lstStyle>
          <a:p>
            <a:pPr lvl="0"/>
            <a:r>
              <a:rPr lang="en-US" dirty="0" smtClean="0"/>
              <a:t>Click to add caption</a:t>
            </a:r>
            <a:endParaRPr lang="en-US" dirty="0"/>
          </a:p>
        </p:txBody>
      </p:sp>
      <p:sp>
        <p:nvSpPr>
          <p:cNvPr id="13" name="Rectangle 7"/>
          <p:cNvSpPr>
            <a:spLocks noGrp="1"/>
          </p:cNvSpPr>
          <p:nvPr>
            <p:ph type="body" sz="quarter" idx="30" hasCustomPrompt="1"/>
          </p:nvPr>
        </p:nvSpPr>
        <p:spPr>
          <a:xfrm>
            <a:off x="7086600" y="3352800"/>
            <a:ext cx="1676400" cy="1905000"/>
          </a:xfrm>
          <a:solidFill>
            <a:srgbClr val="91BED4"/>
          </a:solidFill>
        </p:spPr>
        <p:txBody>
          <a:bodyPr anchor="t" anchorCtr="0"/>
          <a:lstStyle>
            <a:lvl1pPr marL="0" marR="0" indent="0" algn="l">
              <a:buFontTx/>
              <a:buNone/>
              <a:defRPr sz="1600" baseline="0">
                <a:solidFill>
                  <a:schemeClr val="bg1"/>
                </a:solidFill>
              </a:defRPr>
            </a:lvl1pPr>
            <a:extLst/>
          </a:lstStyle>
          <a:p>
            <a:pPr lvl="0"/>
            <a:r>
              <a:rPr lang="en-US" dirty="0" smtClean="0"/>
              <a:t>Click to add caption</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Up Portrait with Captions">
    <p:bg>
      <p:bgPr>
        <a:solidFill>
          <a:schemeClr val="bg1">
            <a:lumMod val="95000"/>
          </a:schemeClr>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FEED2B4-868F-4681-9E70-FF7ECCDC67D4}" type="datetimeFigureOut">
              <a:rPr lang="en-US" smtClean="0"/>
              <a:t>10/31/12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F88FF4-1BD9-4AA8-B980-C7776087ABAF}" type="slidenum">
              <a:rPr lang="en-US" smtClean="0"/>
              <a:t>‹#›</a:t>
            </a:fld>
            <a:endParaRPr lang="en-US"/>
          </a:p>
        </p:txBody>
      </p:sp>
      <p:sp>
        <p:nvSpPr>
          <p:cNvPr id="6" name="Rectangle 7"/>
          <p:cNvSpPr>
            <a:spLocks noGrp="1"/>
          </p:cNvSpPr>
          <p:nvPr>
            <p:ph type="pic" sz="quarter" idx="14"/>
          </p:nvPr>
        </p:nvSpPr>
        <p:spPr>
          <a:xfrm>
            <a:off x="2247900" y="241192"/>
            <a:ext cx="2216936"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7" name="Rectangle 7"/>
          <p:cNvSpPr>
            <a:spLocks noGrp="1"/>
          </p:cNvSpPr>
          <p:nvPr>
            <p:ph type="pic" sz="quarter" idx="26"/>
          </p:nvPr>
        </p:nvSpPr>
        <p:spPr>
          <a:xfrm>
            <a:off x="2247900" y="3365392"/>
            <a:ext cx="2216936"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8" name="Picture Placeholder 7"/>
          <p:cNvSpPr>
            <a:spLocks noGrp="1" noChangeAspect="1"/>
          </p:cNvSpPr>
          <p:nvPr>
            <p:ph type="pic" sz="quarter" idx="25"/>
          </p:nvPr>
        </p:nvSpPr>
        <p:spPr>
          <a:xfrm>
            <a:off x="4690820" y="241192"/>
            <a:ext cx="2217698"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9" name="Rectangle 7"/>
          <p:cNvSpPr>
            <a:spLocks noGrp="1"/>
          </p:cNvSpPr>
          <p:nvPr>
            <p:ph type="pic" sz="quarter" idx="27"/>
          </p:nvPr>
        </p:nvSpPr>
        <p:spPr>
          <a:xfrm>
            <a:off x="4686300" y="3365392"/>
            <a:ext cx="2216936"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0" name="Rectangle 7"/>
          <p:cNvSpPr>
            <a:spLocks noGrp="1"/>
          </p:cNvSpPr>
          <p:nvPr>
            <p:ph type="body" sz="quarter" idx="16" hasCustomPrompt="1"/>
          </p:nvPr>
        </p:nvSpPr>
        <p:spPr>
          <a:xfrm>
            <a:off x="342900" y="1257300"/>
            <a:ext cx="1676400" cy="1905000"/>
          </a:xfrm>
          <a:noFill/>
        </p:spPr>
        <p:txBody>
          <a:bodyPr anchor="b" anchorCtr="0">
            <a:noAutofit/>
          </a:bodyPr>
          <a:lstStyle>
            <a:lvl1pPr marL="0" marR="0" indent="0" algn="r" rtl="0" latinLnBrk="0">
              <a:spcBef>
                <a:spcPct val="20000"/>
              </a:spcBef>
              <a:buFontTx/>
              <a:buNone/>
              <a:defRPr sz="1600" baseline="0">
                <a:solidFill>
                  <a:schemeClr val="tx1">
                    <a:lumMod val="50000"/>
                    <a:lumOff val="50000"/>
                  </a:schemeClr>
                </a:solidFill>
                <a:latin typeface="+mn-lt"/>
                <a:ea typeface="+mn-ea"/>
                <a:cs typeface="+mn-cs"/>
              </a:defRPr>
            </a:lvl1pPr>
            <a:extLst/>
          </a:lstStyle>
          <a:p>
            <a:pPr lvl="0"/>
            <a:r>
              <a:rPr lang="en-US" dirty="0" smtClean="0"/>
              <a:t>Click to add caption</a:t>
            </a:r>
            <a:endParaRPr lang="en-US" dirty="0"/>
          </a:p>
        </p:txBody>
      </p:sp>
      <p:sp>
        <p:nvSpPr>
          <p:cNvPr id="12" name="Rectangle 7"/>
          <p:cNvSpPr>
            <a:spLocks noGrp="1"/>
          </p:cNvSpPr>
          <p:nvPr>
            <p:ph type="body" sz="quarter" idx="28" hasCustomPrompt="1"/>
          </p:nvPr>
        </p:nvSpPr>
        <p:spPr>
          <a:xfrm>
            <a:off x="342900" y="3352800"/>
            <a:ext cx="1676400" cy="1905000"/>
          </a:xfrm>
          <a:noFill/>
        </p:spPr>
        <p:txBody>
          <a:bodyPr anchor="t" anchorCtr="0"/>
          <a:lstStyle>
            <a:lvl1pPr marL="0" marR="0" indent="0" algn="r">
              <a:buFontTx/>
              <a:buNone/>
              <a:defRPr sz="1600" baseline="0">
                <a:solidFill>
                  <a:schemeClr val="tx1">
                    <a:lumMod val="50000"/>
                    <a:lumOff val="50000"/>
                  </a:schemeClr>
                </a:solidFill>
              </a:defRPr>
            </a:lvl1pPr>
            <a:extLst/>
          </a:lstStyle>
          <a:p>
            <a:pPr lvl="0"/>
            <a:r>
              <a:rPr lang="en-US" dirty="0" smtClean="0"/>
              <a:t>Click to add caption</a:t>
            </a:r>
            <a:endParaRPr lang="en-US" dirty="0"/>
          </a:p>
        </p:txBody>
      </p:sp>
      <p:sp>
        <p:nvSpPr>
          <p:cNvPr id="13" name="Rectangle 7"/>
          <p:cNvSpPr>
            <a:spLocks noGrp="1"/>
          </p:cNvSpPr>
          <p:nvPr>
            <p:ph type="body" sz="quarter" idx="30" hasCustomPrompt="1"/>
          </p:nvPr>
        </p:nvSpPr>
        <p:spPr>
          <a:xfrm>
            <a:off x="7124700" y="3352800"/>
            <a:ext cx="1676400" cy="1905000"/>
          </a:xfrm>
          <a:noFill/>
        </p:spPr>
        <p:txBody>
          <a:bodyPr anchor="t" anchorCtr="0"/>
          <a:lstStyle>
            <a:lvl1pPr marL="0" marR="0" indent="0" algn="l">
              <a:buFontTx/>
              <a:buNone/>
              <a:defRPr sz="1600" baseline="0">
                <a:solidFill>
                  <a:schemeClr val="tx1">
                    <a:lumMod val="50000"/>
                    <a:lumOff val="50000"/>
                  </a:schemeClr>
                </a:solidFill>
              </a:defRPr>
            </a:lvl1pPr>
            <a:extLst/>
          </a:lstStyle>
          <a:p>
            <a:pPr lvl="0"/>
            <a:r>
              <a:rPr lang="en-US" dirty="0" smtClean="0"/>
              <a:t>Click to add caption</a:t>
            </a:r>
            <a:endParaRPr lang="en-US" dirty="0"/>
          </a:p>
        </p:txBody>
      </p:sp>
      <p:sp>
        <p:nvSpPr>
          <p:cNvPr id="14" name="Rectangle 7"/>
          <p:cNvSpPr>
            <a:spLocks noGrp="1"/>
          </p:cNvSpPr>
          <p:nvPr>
            <p:ph type="body" sz="quarter" idx="31" hasCustomPrompt="1"/>
          </p:nvPr>
        </p:nvSpPr>
        <p:spPr>
          <a:xfrm>
            <a:off x="7124700" y="1257300"/>
            <a:ext cx="1676400" cy="1905000"/>
          </a:xfrm>
        </p:spPr>
        <p:txBody>
          <a:bodyPr anchor="b" anchorCtr="0"/>
          <a:lstStyle>
            <a:lvl1pPr marL="0" marR="0" indent="0" algn="l">
              <a:buFontTx/>
              <a:buNone/>
              <a:defRPr sz="1600" baseline="0">
                <a:solidFill>
                  <a:schemeClr val="tx1">
                    <a:lumMod val="50000"/>
                    <a:lumOff val="50000"/>
                  </a:schemeClr>
                </a:solidFill>
              </a:defRPr>
            </a:lvl1pPr>
            <a:extLst/>
          </a:lstStyle>
          <a:p>
            <a:pPr lvl="0"/>
            <a:r>
              <a:rPr lang="en-US" dirty="0" smtClean="0"/>
              <a:t>Click to add caption</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Up Portrait with Title and Large Caption">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7"/>
          <p:cNvSpPr>
            <a:spLocks noGrp="1"/>
          </p:cNvSpPr>
          <p:nvPr>
            <p:ph type="pic" sz="quarter" idx="14"/>
          </p:nvPr>
        </p:nvSpPr>
        <p:spPr>
          <a:xfrm>
            <a:off x="228600" y="838200"/>
            <a:ext cx="2000252" cy="266700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7" name="Rectangle 7"/>
          <p:cNvSpPr>
            <a:spLocks noGrp="1"/>
          </p:cNvSpPr>
          <p:nvPr>
            <p:ph type="pic" sz="quarter" idx="31"/>
          </p:nvPr>
        </p:nvSpPr>
        <p:spPr>
          <a:xfrm>
            <a:off x="4622800" y="838200"/>
            <a:ext cx="2000252" cy="266700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8" name="Picture Placeholder 7"/>
          <p:cNvSpPr>
            <a:spLocks noGrp="1"/>
          </p:cNvSpPr>
          <p:nvPr>
            <p:ph type="pic" sz="quarter" idx="30"/>
          </p:nvPr>
        </p:nvSpPr>
        <p:spPr>
          <a:xfrm>
            <a:off x="2425260" y="838200"/>
            <a:ext cx="2000252" cy="266700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9" name="Rectangle 7"/>
          <p:cNvSpPr>
            <a:spLocks noGrp="1"/>
          </p:cNvSpPr>
          <p:nvPr>
            <p:ph type="pic" sz="quarter" idx="32"/>
          </p:nvPr>
        </p:nvSpPr>
        <p:spPr>
          <a:xfrm>
            <a:off x="6816366" y="838200"/>
            <a:ext cx="2000252" cy="266700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0" name="Rectangle 7"/>
          <p:cNvSpPr>
            <a:spLocks noGrp="1"/>
          </p:cNvSpPr>
          <p:nvPr>
            <p:ph type="body" sz="quarter" idx="29" hasCustomPrompt="1"/>
          </p:nvPr>
        </p:nvSpPr>
        <p:spPr>
          <a:xfrm>
            <a:off x="228600" y="3733799"/>
            <a:ext cx="8610600" cy="457200"/>
          </a:xfrm>
        </p:spPr>
        <p:txBody>
          <a:bodyPr anchor="t" anchorCtr="0">
            <a:noAutofit/>
          </a:bodyPr>
          <a:lstStyle>
            <a:lvl1pPr marL="0" marR="0" indent="0" algn="l">
              <a:buFontTx/>
              <a:buNone/>
              <a:defRPr sz="2600" b="1" baseline="0">
                <a:solidFill>
                  <a:srgbClr val="FC7500"/>
                </a:solidFill>
              </a:defRPr>
            </a:lvl1pPr>
            <a:extLst/>
          </a:lstStyle>
          <a:p>
            <a:pPr lvl="0"/>
            <a:r>
              <a:rPr lang="en-US" dirty="0" smtClean="0"/>
              <a:t>Click to add title style</a:t>
            </a:r>
            <a:endParaRPr lang="en-US" dirty="0"/>
          </a:p>
        </p:txBody>
      </p:sp>
      <p:sp>
        <p:nvSpPr>
          <p:cNvPr id="12" name="Text Placeholder 11"/>
          <p:cNvSpPr>
            <a:spLocks noGrp="1"/>
          </p:cNvSpPr>
          <p:nvPr>
            <p:ph type="body" sz="quarter" idx="33" hasCustomPrompt="1"/>
          </p:nvPr>
        </p:nvSpPr>
        <p:spPr>
          <a:xfrm>
            <a:off x="228600" y="4343399"/>
            <a:ext cx="8610600" cy="1600200"/>
          </a:xfrm>
        </p:spPr>
        <p:txBody>
          <a:bodyPr>
            <a:normAutofit/>
          </a:bodyPr>
          <a:lstStyle>
            <a:lvl1pPr>
              <a:buNone/>
              <a:defRPr sz="2000">
                <a:solidFill>
                  <a:schemeClr val="tx1">
                    <a:lumMod val="75000"/>
                    <a:lumOff val="25000"/>
                  </a:schemeClr>
                </a:solidFill>
              </a:defRPr>
            </a:lvl1pPr>
          </a:lstStyle>
          <a:p>
            <a:pPr lvl="0"/>
            <a:r>
              <a:rPr lang="en-US" dirty="0" smtClean="0"/>
              <a:t>Click to add caption text</a:t>
            </a:r>
            <a:endParaRPr lang="en-US" dirty="0"/>
          </a:p>
        </p:txBody>
      </p:sp>
      <p:grpSp>
        <p:nvGrpSpPr>
          <p:cNvPr id="11" name="Group 10"/>
          <p:cNvGrpSpPr/>
          <p:nvPr userDrawn="1"/>
        </p:nvGrpSpPr>
        <p:grpSpPr>
          <a:xfrm rot="5400000">
            <a:off x="4277032" y="1991032"/>
            <a:ext cx="589936" cy="9144000"/>
            <a:chOff x="8524568" y="0"/>
            <a:chExt cx="589936" cy="6858000"/>
          </a:xfrm>
        </p:grpSpPr>
        <p:sp>
          <p:nvSpPr>
            <p:cNvPr id="13" name="Rectangle 12"/>
            <p:cNvSpPr/>
            <p:nvPr userDrawn="1"/>
          </p:nvSpPr>
          <p:spPr>
            <a:xfrm>
              <a:off x="8524568" y="0"/>
              <a:ext cx="540774" cy="6858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7500"/>
                </a:solidFill>
              </a:endParaRPr>
            </a:p>
          </p:txBody>
        </p:sp>
        <p:cxnSp>
          <p:nvCxnSpPr>
            <p:cNvPr id="14" name="Straight Connector 13"/>
            <p:cNvCxnSpPr/>
            <p:nvPr userDrawn="1"/>
          </p:nvCxnSpPr>
          <p:spPr>
            <a:xfrm rot="5400000">
              <a:off x="5685504" y="3429000"/>
              <a:ext cx="6858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grpSp>
      <p:sp>
        <p:nvSpPr>
          <p:cNvPr id="15" name="Date Placeholder 2"/>
          <p:cNvSpPr>
            <a:spLocks noGrp="1"/>
          </p:cNvSpPr>
          <p:nvPr>
            <p:ph type="dt" sz="half" idx="10"/>
          </p:nvPr>
        </p:nvSpPr>
        <p:spPr>
          <a:xfrm>
            <a:off x="457200" y="6553200"/>
            <a:ext cx="2133600" cy="304800"/>
          </a:xfrm>
        </p:spPr>
        <p:txBody>
          <a:bodyPr/>
          <a:lstStyle>
            <a:lvl1pPr>
              <a:defRPr>
                <a:solidFill>
                  <a:schemeClr val="bg1"/>
                </a:solidFill>
              </a:defRPr>
            </a:lvl1pPr>
          </a:lstStyle>
          <a:p>
            <a:fld id="{EFEED2B4-868F-4681-9E70-FF7ECCDC67D4}" type="datetimeFigureOut">
              <a:rPr lang="en-US" smtClean="0"/>
              <a:pPr/>
              <a:t>10/31/12</a:t>
            </a:fld>
            <a:endParaRPr lang="en-US" dirty="0"/>
          </a:p>
        </p:txBody>
      </p:sp>
      <p:sp>
        <p:nvSpPr>
          <p:cNvPr id="16" name="Footer Placeholder 3"/>
          <p:cNvSpPr>
            <a:spLocks noGrp="1"/>
          </p:cNvSpPr>
          <p:nvPr>
            <p:ph type="ftr" sz="quarter" idx="11"/>
          </p:nvPr>
        </p:nvSpPr>
        <p:spPr>
          <a:xfrm>
            <a:off x="3124200" y="6553200"/>
            <a:ext cx="2895600" cy="304800"/>
          </a:xfrm>
        </p:spPr>
        <p:txBody>
          <a:bodyPr/>
          <a:lstStyle>
            <a:lvl1pPr>
              <a:defRPr>
                <a:solidFill>
                  <a:schemeClr val="bg1"/>
                </a:solidFill>
              </a:defRPr>
            </a:lvl1pPr>
          </a:lstStyle>
          <a:p>
            <a:endParaRPr lang="en-US" dirty="0"/>
          </a:p>
        </p:txBody>
      </p:sp>
      <p:sp>
        <p:nvSpPr>
          <p:cNvPr id="17" name="Slide Number Placeholder 4"/>
          <p:cNvSpPr>
            <a:spLocks noGrp="1"/>
          </p:cNvSpPr>
          <p:nvPr>
            <p:ph type="sldNum" sz="quarter" idx="12"/>
          </p:nvPr>
        </p:nvSpPr>
        <p:spPr>
          <a:xfrm>
            <a:off x="6553200" y="6553200"/>
            <a:ext cx="2133600" cy="304800"/>
          </a:xfrm>
        </p:spPr>
        <p:txBody>
          <a:bodyPr/>
          <a:lstStyle>
            <a:lvl1pPr>
              <a:defRPr>
                <a:solidFill>
                  <a:schemeClr val="bg1"/>
                </a:solidFill>
              </a:defRPr>
            </a:lvl1pPr>
          </a:lstStyle>
          <a:p>
            <a:fld id="{80F88FF4-1BD9-4AA8-B980-C7776087ABAF}"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4-Up Mixed">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6" name="Rectangle 7"/>
          <p:cNvSpPr>
            <a:spLocks noGrp="1"/>
          </p:cNvSpPr>
          <p:nvPr>
            <p:ph type="pic" sz="quarter" idx="14"/>
          </p:nvPr>
        </p:nvSpPr>
        <p:spPr>
          <a:xfrm>
            <a:off x="762000" y="257665"/>
            <a:ext cx="4481957" cy="5990735"/>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4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7" name="Rectangle 7"/>
          <p:cNvSpPr>
            <a:spLocks noGrp="1" noChangeAspect="1"/>
          </p:cNvSpPr>
          <p:nvPr>
            <p:ph type="pic" sz="quarter" idx="18"/>
          </p:nvPr>
        </p:nvSpPr>
        <p:spPr>
          <a:xfrm>
            <a:off x="5655438" y="257665"/>
            <a:ext cx="2366713" cy="1775033"/>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8" name="Picture Placeholder 7"/>
          <p:cNvSpPr>
            <a:spLocks noGrp="1" noChangeAspect="1"/>
          </p:cNvSpPr>
          <p:nvPr>
            <p:ph type="pic" sz="quarter" idx="22"/>
          </p:nvPr>
        </p:nvSpPr>
        <p:spPr>
          <a:xfrm>
            <a:off x="5655438" y="2362200"/>
            <a:ext cx="2366713" cy="1775033"/>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9" name="Rectangle 7"/>
          <p:cNvSpPr>
            <a:spLocks noGrp="1" noChangeAspect="1"/>
          </p:cNvSpPr>
          <p:nvPr>
            <p:ph type="pic" sz="quarter" idx="23"/>
          </p:nvPr>
        </p:nvSpPr>
        <p:spPr>
          <a:xfrm>
            <a:off x="5655438" y="4495800"/>
            <a:ext cx="2366713" cy="1775033"/>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2" name="Date Placeholder 3"/>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13" name="Footer Placeholder 4"/>
          <p:cNvSpPr>
            <a:spLocks noGrp="1"/>
          </p:cNvSpPr>
          <p:nvPr>
            <p:ph type="ftr" sz="quarter" idx="11"/>
          </p:nvPr>
        </p:nvSpPr>
        <p:spPr>
          <a:xfrm>
            <a:off x="2971800" y="6553200"/>
            <a:ext cx="2895600" cy="304800"/>
          </a:xfrm>
        </p:spPr>
        <p:txBody>
          <a:bodyPr/>
          <a:lstStyle/>
          <a:p>
            <a:endParaRPr lang="en-US"/>
          </a:p>
        </p:txBody>
      </p:sp>
      <p:sp>
        <p:nvSpPr>
          <p:cNvPr id="14" name="Slide Number Placeholder 5"/>
          <p:cNvSpPr>
            <a:spLocks noGrp="1"/>
          </p:cNvSpPr>
          <p:nvPr>
            <p:ph type="sldNum" sz="quarter" idx="12"/>
          </p:nvPr>
        </p:nvSpPr>
        <p:spPr>
          <a:xfrm>
            <a:off x="6248400" y="6553200"/>
            <a:ext cx="2057400" cy="304800"/>
          </a:xfrm>
        </p:spPr>
        <p:txBody>
          <a:bodyPr/>
          <a:lstStyle/>
          <a:p>
            <a:fld id="{80F88FF4-1BD9-4AA8-B980-C7776087ABAF}" type="slidenum">
              <a:rPr lang="en-US" smtClean="0"/>
              <a:t>‹#›</a:t>
            </a:fld>
            <a:endParaRPr lang="en-US"/>
          </a:p>
        </p:txBody>
      </p:sp>
      <p:sp>
        <p:nvSpPr>
          <p:cNvPr id="15" name="Rectangle 14"/>
          <p:cNvSpPr/>
          <p:nvPr userDrawn="1"/>
        </p:nvSpPr>
        <p:spPr>
          <a:xfrm>
            <a:off x="8524568" y="0"/>
            <a:ext cx="540774" cy="6858000"/>
          </a:xfrm>
          <a:prstGeom prst="rect">
            <a:avLst/>
          </a:prstGeom>
          <a:solidFill>
            <a:srgbClr val="91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7500"/>
              </a:solidFill>
            </a:endParaRPr>
          </a:p>
        </p:txBody>
      </p:sp>
      <p:cxnSp>
        <p:nvCxnSpPr>
          <p:cNvPr id="16" name="Straight Connector 15"/>
          <p:cNvCxnSpPr/>
          <p:nvPr userDrawn="1"/>
        </p:nvCxnSpPr>
        <p:spPr>
          <a:xfrm rot="5400000">
            <a:off x="5693734" y="3429000"/>
            <a:ext cx="6858000" cy="0"/>
          </a:xfrm>
          <a:prstGeom prst="line">
            <a:avLst/>
          </a:prstGeom>
          <a:ln w="50800">
            <a:solidFill>
              <a:srgbClr val="91BED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lbum Section ">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2" name="Title 1"/>
          <p:cNvSpPr>
            <a:spLocks noGrp="1"/>
          </p:cNvSpPr>
          <p:nvPr>
            <p:ph type="title"/>
          </p:nvPr>
        </p:nvSpPr>
        <p:spPr>
          <a:xfrm>
            <a:off x="609600" y="4646839"/>
            <a:ext cx="7772400" cy="1362075"/>
          </a:xfrm>
        </p:spPr>
        <p:txBody>
          <a:bodyPr anchor="t"/>
          <a:lstStyle>
            <a:lvl1pPr algn="l">
              <a:defRPr sz="4000" b="1" cap="all">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3146652"/>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3"/>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10" name="Footer Placeholder 4"/>
          <p:cNvSpPr>
            <a:spLocks noGrp="1"/>
          </p:cNvSpPr>
          <p:nvPr>
            <p:ph type="ftr" sz="quarter" idx="11"/>
          </p:nvPr>
        </p:nvSpPr>
        <p:spPr>
          <a:xfrm>
            <a:off x="2971800" y="6553200"/>
            <a:ext cx="2895600" cy="304800"/>
          </a:xfrm>
        </p:spPr>
        <p:txBody>
          <a:bodyPr/>
          <a:lstStyle/>
          <a:p>
            <a:endParaRPr lang="en-US"/>
          </a:p>
        </p:txBody>
      </p:sp>
      <p:sp>
        <p:nvSpPr>
          <p:cNvPr id="11" name="Slide Number Placeholder 5"/>
          <p:cNvSpPr>
            <a:spLocks noGrp="1"/>
          </p:cNvSpPr>
          <p:nvPr>
            <p:ph type="sldNum" sz="quarter" idx="12"/>
          </p:nvPr>
        </p:nvSpPr>
        <p:spPr>
          <a:xfrm>
            <a:off x="6248400" y="6553200"/>
            <a:ext cx="2057400" cy="304800"/>
          </a:xfrm>
        </p:spPr>
        <p:txBody>
          <a:bodyPr/>
          <a:lstStyle/>
          <a:p>
            <a:fld id="{80F88FF4-1BD9-4AA8-B980-C7776087ABAF}" type="slidenum">
              <a:rPr lang="en-US" smtClean="0"/>
              <a:t>‹#›</a:t>
            </a:fld>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Up: 3 Landscape with 2 Portrait">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7"/>
          <p:cNvSpPr>
            <a:spLocks noGrp="1"/>
          </p:cNvSpPr>
          <p:nvPr>
            <p:ph type="pic" sz="quarter" idx="14"/>
          </p:nvPr>
        </p:nvSpPr>
        <p:spPr>
          <a:xfrm>
            <a:off x="609600" y="3480498"/>
            <a:ext cx="1920956" cy="275762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7" name="Rectangle 7"/>
          <p:cNvSpPr>
            <a:spLocks noGrp="1"/>
          </p:cNvSpPr>
          <p:nvPr>
            <p:ph type="pic" sz="quarter" idx="17"/>
          </p:nvPr>
        </p:nvSpPr>
        <p:spPr>
          <a:xfrm>
            <a:off x="2881448" y="228600"/>
            <a:ext cx="5259410" cy="394455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4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8" name="Picture Placeholder 7"/>
          <p:cNvSpPr>
            <a:spLocks noGrp="1"/>
          </p:cNvSpPr>
          <p:nvPr>
            <p:ph type="pic" sz="quarter" idx="26"/>
          </p:nvPr>
        </p:nvSpPr>
        <p:spPr>
          <a:xfrm>
            <a:off x="609600" y="228601"/>
            <a:ext cx="1920956" cy="275762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9" name="Rectangle 7"/>
          <p:cNvSpPr>
            <a:spLocks noGrp="1" noChangeAspect="1"/>
          </p:cNvSpPr>
          <p:nvPr>
            <p:ph type="pic" sz="quarter" idx="27"/>
          </p:nvPr>
        </p:nvSpPr>
        <p:spPr>
          <a:xfrm>
            <a:off x="5799895" y="4563306"/>
            <a:ext cx="2429706" cy="1707737"/>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0" name="Rectangle 7"/>
          <p:cNvSpPr>
            <a:spLocks noGrp="1" noChangeAspect="1"/>
          </p:cNvSpPr>
          <p:nvPr>
            <p:ph type="pic" sz="quarter" idx="28"/>
          </p:nvPr>
        </p:nvSpPr>
        <p:spPr>
          <a:xfrm>
            <a:off x="2895600" y="4563306"/>
            <a:ext cx="2512020" cy="1707737"/>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3" name="Date Placeholder 3"/>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14" name="Footer Placeholder 4"/>
          <p:cNvSpPr>
            <a:spLocks noGrp="1"/>
          </p:cNvSpPr>
          <p:nvPr>
            <p:ph type="ftr" sz="quarter" idx="11"/>
          </p:nvPr>
        </p:nvSpPr>
        <p:spPr>
          <a:xfrm>
            <a:off x="2971800" y="6553200"/>
            <a:ext cx="2895600" cy="304800"/>
          </a:xfrm>
        </p:spPr>
        <p:txBody>
          <a:bodyPr/>
          <a:lstStyle/>
          <a:p>
            <a:endParaRPr lang="en-US"/>
          </a:p>
        </p:txBody>
      </p:sp>
      <p:sp>
        <p:nvSpPr>
          <p:cNvPr id="15" name="Slide Number Placeholder 5"/>
          <p:cNvSpPr>
            <a:spLocks noGrp="1"/>
          </p:cNvSpPr>
          <p:nvPr>
            <p:ph type="sldNum" sz="quarter" idx="12"/>
          </p:nvPr>
        </p:nvSpPr>
        <p:spPr>
          <a:xfrm>
            <a:off x="6248400" y="6553200"/>
            <a:ext cx="2057400" cy="304800"/>
          </a:xfrm>
        </p:spPr>
        <p:txBody>
          <a:bodyPr/>
          <a:lstStyle/>
          <a:p>
            <a:fld id="{80F88FF4-1BD9-4AA8-B980-C7776087ABAF}" type="slidenum">
              <a:rPr lang="en-US" smtClean="0"/>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5-Up: 2 Landscape with 3 Portrait">
    <p:bg>
      <p:bgPr>
        <a:solidFill>
          <a:schemeClr val="bg1">
            <a:lumMod val="95000"/>
          </a:schemeClr>
        </a:solidFill>
        <a:effectLst/>
      </p:bgPr>
    </p:bg>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EFEED2B4-868F-4681-9E70-FF7ECCDC67D4}" type="datetimeFigureOut">
              <a:rPr lang="en-US" smtClean="0"/>
              <a:t>10/31/12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F88FF4-1BD9-4AA8-B980-C7776087ABAF}" type="slidenum">
              <a:rPr lang="en-US" smtClean="0"/>
              <a:t>‹#›</a:t>
            </a:fld>
            <a:endParaRPr lang="en-US"/>
          </a:p>
        </p:txBody>
      </p:sp>
      <p:sp>
        <p:nvSpPr>
          <p:cNvPr id="10" name="Rectangle 7"/>
          <p:cNvSpPr>
            <a:spLocks noGrp="1"/>
          </p:cNvSpPr>
          <p:nvPr>
            <p:ph type="pic" sz="quarter" idx="26"/>
          </p:nvPr>
        </p:nvSpPr>
        <p:spPr>
          <a:xfrm>
            <a:off x="529105" y="3124200"/>
            <a:ext cx="2518895" cy="3167033"/>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4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1" name="Rectangle 7"/>
          <p:cNvSpPr>
            <a:spLocks noGrp="1"/>
          </p:cNvSpPr>
          <p:nvPr>
            <p:ph type="pic" sz="quarter" idx="29"/>
          </p:nvPr>
        </p:nvSpPr>
        <p:spPr>
          <a:xfrm>
            <a:off x="511374" y="228601"/>
            <a:ext cx="3829900" cy="2651469"/>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Font typeface="Arial" pitchFamily="34" charset="0"/>
              <a:buNone/>
              <a:defRPr lang="en-US" sz="24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2" name="Rectangle 7"/>
          <p:cNvSpPr>
            <a:spLocks noGrp="1"/>
          </p:cNvSpPr>
          <p:nvPr>
            <p:ph type="pic" sz="quarter" idx="30"/>
          </p:nvPr>
        </p:nvSpPr>
        <p:spPr>
          <a:xfrm>
            <a:off x="4780700" y="228601"/>
            <a:ext cx="3829900" cy="2651469"/>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4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3" name="Rectangle 7"/>
          <p:cNvSpPr>
            <a:spLocks noGrp="1"/>
          </p:cNvSpPr>
          <p:nvPr>
            <p:ph type="pic" sz="quarter" idx="27"/>
          </p:nvPr>
        </p:nvSpPr>
        <p:spPr>
          <a:xfrm>
            <a:off x="3310405" y="3124200"/>
            <a:ext cx="2518895" cy="3167033"/>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4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4" name="Rectangle 7"/>
          <p:cNvSpPr>
            <a:spLocks noGrp="1"/>
          </p:cNvSpPr>
          <p:nvPr>
            <p:ph type="pic" sz="quarter" idx="28"/>
          </p:nvPr>
        </p:nvSpPr>
        <p:spPr>
          <a:xfrm>
            <a:off x="6091705" y="3124200"/>
            <a:ext cx="2518895" cy="3167033"/>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40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Photo Grid with Captions">
    <p:bg>
      <p:bgRef idx="1001">
        <a:schemeClr val="bg1"/>
      </p:bgRef>
    </p:bg>
    <p:spTree>
      <p:nvGrpSpPr>
        <p:cNvPr id="1" name=""/>
        <p:cNvGrpSpPr/>
        <p:nvPr/>
      </p:nvGrpSpPr>
      <p:grpSpPr>
        <a:xfrm>
          <a:off x="0" y="0"/>
          <a:ext cx="0" cy="0"/>
          <a:chOff x="0" y="0"/>
          <a:chExt cx="0" cy="0"/>
        </a:xfrm>
      </p:grpSpPr>
      <p:sp>
        <p:nvSpPr>
          <p:cNvPr id="65" name="Rectangle 64"/>
          <p:cNvSpPr/>
          <p:nvPr userDrawn="1"/>
        </p:nvSpPr>
        <p:spPr>
          <a:xfrm>
            <a:off x="4648200" y="4558210"/>
            <a:ext cx="2057400" cy="19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 Placeholder 25"/>
          <p:cNvSpPr>
            <a:spLocks noGrp="1"/>
          </p:cNvSpPr>
          <p:nvPr>
            <p:ph type="body" sz="quarter" idx="31" hasCustomPrompt="1"/>
          </p:nvPr>
        </p:nvSpPr>
        <p:spPr>
          <a:xfrm>
            <a:off x="4724400" y="4710610"/>
            <a:ext cx="1905000" cy="366889"/>
          </a:xfrm>
        </p:spPr>
        <p:txBody>
          <a:bodyPr>
            <a:normAutofit/>
          </a:bodyPr>
          <a:lstStyle>
            <a:lvl1pPr algn="l">
              <a:buNone/>
              <a:defRPr sz="1600" b="1" baseline="0">
                <a:solidFill>
                  <a:srgbClr val="FC7500"/>
                </a:solidFill>
              </a:defRPr>
            </a:lvl1pPr>
          </a:lstStyle>
          <a:p>
            <a:pPr lvl="0"/>
            <a:r>
              <a:rPr lang="en-US" dirty="0" smtClean="0"/>
              <a:t>CLICK TO ADD TITLE</a:t>
            </a:r>
            <a:endParaRPr lang="en-US" dirty="0"/>
          </a:p>
        </p:txBody>
      </p:sp>
      <p:sp>
        <p:nvSpPr>
          <p:cNvPr id="67" name="Text Placeholder 28"/>
          <p:cNvSpPr>
            <a:spLocks noGrp="1"/>
          </p:cNvSpPr>
          <p:nvPr>
            <p:ph type="body" sz="quarter" idx="32" hasCustomPrompt="1"/>
          </p:nvPr>
        </p:nvSpPr>
        <p:spPr>
          <a:xfrm>
            <a:off x="4724400" y="5167810"/>
            <a:ext cx="1905000" cy="1247422"/>
          </a:xfrm>
        </p:spPr>
        <p:txBody>
          <a:bodyPr>
            <a:normAutofit/>
          </a:bodyPr>
          <a:lstStyle>
            <a:lvl1pPr marL="0" indent="0" algn="l">
              <a:buNone/>
              <a:defRPr sz="1800" baseline="0">
                <a:solidFill>
                  <a:schemeClr val="tx1">
                    <a:lumMod val="65000"/>
                    <a:lumOff val="35000"/>
                  </a:schemeClr>
                </a:solidFill>
              </a:defRPr>
            </a:lvl1pPr>
          </a:lstStyle>
          <a:p>
            <a:pPr lvl="0"/>
            <a:r>
              <a:rPr lang="en-US" dirty="0" smtClean="0"/>
              <a:t>Click to add text for the picture to the right</a:t>
            </a:r>
            <a:endParaRPr lang="en-US" dirty="0"/>
          </a:p>
        </p:txBody>
      </p:sp>
      <p:sp>
        <p:nvSpPr>
          <p:cNvPr id="33" name="Rectangle 32"/>
          <p:cNvSpPr/>
          <p:nvPr userDrawn="1"/>
        </p:nvSpPr>
        <p:spPr>
          <a:xfrm>
            <a:off x="4648200" y="291010"/>
            <a:ext cx="2057400" cy="19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p:cNvSpPr>
            <a:spLocks noGrp="1"/>
          </p:cNvSpPr>
          <p:nvPr>
            <p:ph type="body" sz="quarter" idx="19" hasCustomPrompt="1"/>
          </p:nvPr>
        </p:nvSpPr>
        <p:spPr>
          <a:xfrm>
            <a:off x="4724400" y="443410"/>
            <a:ext cx="1905000" cy="366889"/>
          </a:xfrm>
        </p:spPr>
        <p:txBody>
          <a:bodyPr>
            <a:normAutofit/>
          </a:bodyPr>
          <a:lstStyle>
            <a:lvl1pPr algn="l">
              <a:buNone/>
              <a:defRPr sz="1600" b="1" baseline="0">
                <a:solidFill>
                  <a:srgbClr val="FC7500"/>
                </a:solidFill>
              </a:defRPr>
            </a:lvl1pPr>
          </a:lstStyle>
          <a:p>
            <a:pPr lvl="0"/>
            <a:r>
              <a:rPr lang="en-US" dirty="0" smtClean="0"/>
              <a:t>CLICK TO ADD TITLE</a:t>
            </a:r>
            <a:endParaRPr lang="en-US" dirty="0"/>
          </a:p>
        </p:txBody>
      </p:sp>
      <p:sp>
        <p:nvSpPr>
          <p:cNvPr id="35" name="Text Placeholder 28"/>
          <p:cNvSpPr>
            <a:spLocks noGrp="1"/>
          </p:cNvSpPr>
          <p:nvPr>
            <p:ph type="body" sz="quarter" idx="20" hasCustomPrompt="1"/>
          </p:nvPr>
        </p:nvSpPr>
        <p:spPr>
          <a:xfrm>
            <a:off x="4724400" y="900610"/>
            <a:ext cx="1905000" cy="1247422"/>
          </a:xfrm>
        </p:spPr>
        <p:txBody>
          <a:bodyPr>
            <a:normAutofit/>
          </a:bodyPr>
          <a:lstStyle>
            <a:lvl1pPr marL="0" indent="0" algn="l">
              <a:buNone/>
              <a:defRPr sz="1800" baseline="0">
                <a:solidFill>
                  <a:schemeClr val="tx1">
                    <a:lumMod val="65000"/>
                    <a:lumOff val="35000"/>
                  </a:schemeClr>
                </a:solidFill>
              </a:defRPr>
            </a:lvl1pPr>
          </a:lstStyle>
          <a:p>
            <a:pPr lvl="0"/>
            <a:r>
              <a:rPr lang="en-US" dirty="0" smtClean="0"/>
              <a:t>Click to add text for the picture to the right</a:t>
            </a:r>
            <a:endParaRPr lang="en-US" dirty="0"/>
          </a:p>
        </p:txBody>
      </p:sp>
      <p:sp>
        <p:nvSpPr>
          <p:cNvPr id="27" name="Rectangle 26"/>
          <p:cNvSpPr/>
          <p:nvPr userDrawn="1"/>
        </p:nvSpPr>
        <p:spPr>
          <a:xfrm>
            <a:off x="228600" y="291010"/>
            <a:ext cx="2057400" cy="19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1"/>
          <p:cNvSpPr>
            <a:spLocks noGrp="1"/>
          </p:cNvSpPr>
          <p:nvPr>
            <p:ph type="pic" sz="quarter" idx="13"/>
          </p:nvPr>
        </p:nvSpPr>
        <p:spPr>
          <a:xfrm>
            <a:off x="2438400" y="291010"/>
            <a:ext cx="2059858" cy="1981200"/>
          </a:xfrm>
          <a:solidFill>
            <a:srgbClr val="F0F0F0"/>
          </a:solidFill>
        </p:spPr>
        <p:txBody>
          <a:bodyPr>
            <a:normAutofit/>
          </a:bodyPr>
          <a:lstStyle>
            <a:lvl1pPr algn="ctr">
              <a:buNone/>
              <a:defRPr sz="1800">
                <a:solidFill>
                  <a:schemeClr val="tx1">
                    <a:lumMod val="75000"/>
                    <a:lumOff val="25000"/>
                  </a:schemeClr>
                </a:solidFill>
              </a:defRPr>
            </a:lvl1pPr>
          </a:lstStyle>
          <a:p>
            <a:r>
              <a:rPr lang="en-US" smtClean="0"/>
              <a:t>Drag picture to placeholder or click icon to add</a:t>
            </a:r>
            <a:endParaRPr lang="en-US" dirty="0"/>
          </a:p>
        </p:txBody>
      </p:sp>
      <p:sp>
        <p:nvSpPr>
          <p:cNvPr id="24" name="Picture Placeholder 11"/>
          <p:cNvSpPr>
            <a:spLocks noGrp="1"/>
          </p:cNvSpPr>
          <p:nvPr>
            <p:ph type="pic" sz="quarter" idx="16"/>
          </p:nvPr>
        </p:nvSpPr>
        <p:spPr>
          <a:xfrm>
            <a:off x="6858000" y="291010"/>
            <a:ext cx="2059858" cy="1981200"/>
          </a:xfrm>
          <a:solidFill>
            <a:srgbClr val="F0F0F0"/>
          </a:solidFill>
        </p:spPr>
        <p:txBody>
          <a:bodyPr>
            <a:normAutofit/>
          </a:bodyPr>
          <a:lstStyle>
            <a:lvl1pPr algn="ctr">
              <a:buNone/>
              <a:defRPr sz="1800">
                <a:solidFill>
                  <a:schemeClr val="tx1">
                    <a:lumMod val="75000"/>
                    <a:lumOff val="25000"/>
                  </a:schemeClr>
                </a:solidFill>
              </a:defRPr>
            </a:lvl1pPr>
          </a:lstStyle>
          <a:p>
            <a:r>
              <a:rPr lang="en-US" smtClean="0"/>
              <a:t>Drag picture to placeholder or click icon to add</a:t>
            </a:r>
            <a:endParaRPr lang="en-US" dirty="0"/>
          </a:p>
        </p:txBody>
      </p:sp>
      <p:sp>
        <p:nvSpPr>
          <p:cNvPr id="26" name="Text Placeholder 25"/>
          <p:cNvSpPr>
            <a:spLocks noGrp="1"/>
          </p:cNvSpPr>
          <p:nvPr>
            <p:ph type="body" sz="quarter" idx="17" hasCustomPrompt="1"/>
          </p:nvPr>
        </p:nvSpPr>
        <p:spPr>
          <a:xfrm>
            <a:off x="304800" y="443410"/>
            <a:ext cx="1905000" cy="366889"/>
          </a:xfrm>
        </p:spPr>
        <p:txBody>
          <a:bodyPr>
            <a:normAutofit/>
          </a:bodyPr>
          <a:lstStyle>
            <a:lvl1pPr algn="l">
              <a:buNone/>
              <a:defRPr sz="1600" b="1" baseline="0">
                <a:solidFill>
                  <a:srgbClr val="FC7500"/>
                </a:solidFill>
              </a:defRPr>
            </a:lvl1pPr>
          </a:lstStyle>
          <a:p>
            <a:pPr lvl="0"/>
            <a:r>
              <a:rPr lang="en-US" dirty="0" smtClean="0"/>
              <a:t>CLICK TO ADD TITLE</a:t>
            </a:r>
            <a:endParaRPr lang="en-US" dirty="0"/>
          </a:p>
        </p:txBody>
      </p:sp>
      <p:sp>
        <p:nvSpPr>
          <p:cNvPr id="29" name="Text Placeholder 28"/>
          <p:cNvSpPr>
            <a:spLocks noGrp="1"/>
          </p:cNvSpPr>
          <p:nvPr>
            <p:ph type="body" sz="quarter" idx="18" hasCustomPrompt="1"/>
          </p:nvPr>
        </p:nvSpPr>
        <p:spPr>
          <a:xfrm>
            <a:off x="304800" y="900610"/>
            <a:ext cx="1905000" cy="1247422"/>
          </a:xfrm>
        </p:spPr>
        <p:txBody>
          <a:bodyPr>
            <a:normAutofit/>
          </a:bodyPr>
          <a:lstStyle>
            <a:lvl1pPr marL="0" indent="0" algn="l">
              <a:buNone/>
              <a:defRPr sz="1800" baseline="0">
                <a:solidFill>
                  <a:schemeClr val="tx1">
                    <a:lumMod val="65000"/>
                    <a:lumOff val="35000"/>
                  </a:schemeClr>
                </a:solidFill>
              </a:defRPr>
            </a:lvl1pPr>
          </a:lstStyle>
          <a:p>
            <a:pPr lvl="0"/>
            <a:r>
              <a:rPr lang="en-US" dirty="0" smtClean="0"/>
              <a:t>Click to add text for the picture to the right</a:t>
            </a:r>
            <a:endParaRPr lang="en-US" dirty="0"/>
          </a:p>
        </p:txBody>
      </p:sp>
      <p:sp>
        <p:nvSpPr>
          <p:cNvPr id="52" name="Rectangle 51"/>
          <p:cNvSpPr/>
          <p:nvPr userDrawn="1"/>
        </p:nvSpPr>
        <p:spPr>
          <a:xfrm>
            <a:off x="2440857" y="2424610"/>
            <a:ext cx="2057400" cy="19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Picture Placeholder 11"/>
          <p:cNvSpPr>
            <a:spLocks noGrp="1"/>
          </p:cNvSpPr>
          <p:nvPr>
            <p:ph type="pic" sz="quarter" idx="21"/>
          </p:nvPr>
        </p:nvSpPr>
        <p:spPr>
          <a:xfrm>
            <a:off x="228600" y="2424610"/>
            <a:ext cx="2059858" cy="1981200"/>
          </a:xfrm>
          <a:solidFill>
            <a:srgbClr val="F0F0F0"/>
          </a:solidFill>
        </p:spPr>
        <p:txBody>
          <a:bodyPr>
            <a:normAutofit/>
          </a:bodyPr>
          <a:lstStyle>
            <a:lvl1pPr algn="ctr">
              <a:buNone/>
              <a:defRPr sz="1800">
                <a:solidFill>
                  <a:schemeClr val="tx1">
                    <a:lumMod val="75000"/>
                    <a:lumOff val="25000"/>
                  </a:schemeClr>
                </a:solidFill>
              </a:defRPr>
            </a:lvl1pPr>
          </a:lstStyle>
          <a:p>
            <a:r>
              <a:rPr lang="en-US" smtClean="0"/>
              <a:t>Drag picture to placeholder or click icon to add</a:t>
            </a:r>
            <a:endParaRPr lang="en-US" dirty="0"/>
          </a:p>
        </p:txBody>
      </p:sp>
      <p:sp>
        <p:nvSpPr>
          <p:cNvPr id="54" name="Picture Placeholder 11"/>
          <p:cNvSpPr>
            <a:spLocks noGrp="1"/>
          </p:cNvSpPr>
          <p:nvPr>
            <p:ph type="pic" sz="quarter" idx="22"/>
          </p:nvPr>
        </p:nvSpPr>
        <p:spPr>
          <a:xfrm>
            <a:off x="4650657" y="2424610"/>
            <a:ext cx="2059858" cy="1981200"/>
          </a:xfrm>
          <a:solidFill>
            <a:srgbClr val="F0F0F0"/>
          </a:solidFill>
        </p:spPr>
        <p:txBody>
          <a:bodyPr>
            <a:normAutofit/>
          </a:bodyPr>
          <a:lstStyle>
            <a:lvl1pPr algn="ctr">
              <a:buNone/>
              <a:defRPr sz="1800">
                <a:solidFill>
                  <a:schemeClr val="tx1">
                    <a:lumMod val="75000"/>
                    <a:lumOff val="25000"/>
                  </a:schemeClr>
                </a:solidFill>
              </a:defRPr>
            </a:lvl1pPr>
          </a:lstStyle>
          <a:p>
            <a:r>
              <a:rPr lang="en-US" smtClean="0"/>
              <a:t>Drag picture to placeholder or click icon to add</a:t>
            </a:r>
            <a:endParaRPr lang="en-US" dirty="0"/>
          </a:p>
        </p:txBody>
      </p:sp>
      <p:sp>
        <p:nvSpPr>
          <p:cNvPr id="55" name="Text Placeholder 25"/>
          <p:cNvSpPr>
            <a:spLocks noGrp="1"/>
          </p:cNvSpPr>
          <p:nvPr>
            <p:ph type="body" sz="quarter" idx="23" hasCustomPrompt="1"/>
          </p:nvPr>
        </p:nvSpPr>
        <p:spPr>
          <a:xfrm>
            <a:off x="2517057" y="2577010"/>
            <a:ext cx="1905000" cy="366889"/>
          </a:xfrm>
        </p:spPr>
        <p:txBody>
          <a:bodyPr>
            <a:normAutofit/>
          </a:bodyPr>
          <a:lstStyle>
            <a:lvl1pPr algn="l">
              <a:buNone/>
              <a:defRPr sz="1600" b="1" baseline="0">
                <a:solidFill>
                  <a:srgbClr val="FC7500"/>
                </a:solidFill>
              </a:defRPr>
            </a:lvl1pPr>
          </a:lstStyle>
          <a:p>
            <a:pPr lvl="0"/>
            <a:r>
              <a:rPr lang="en-US" dirty="0" smtClean="0"/>
              <a:t>CLICK TO ADD TITLE</a:t>
            </a:r>
            <a:endParaRPr lang="en-US" dirty="0"/>
          </a:p>
        </p:txBody>
      </p:sp>
      <p:sp>
        <p:nvSpPr>
          <p:cNvPr id="56" name="Text Placeholder 28"/>
          <p:cNvSpPr>
            <a:spLocks noGrp="1"/>
          </p:cNvSpPr>
          <p:nvPr>
            <p:ph type="body" sz="quarter" idx="24" hasCustomPrompt="1"/>
          </p:nvPr>
        </p:nvSpPr>
        <p:spPr>
          <a:xfrm>
            <a:off x="2517057" y="3034210"/>
            <a:ext cx="1905000" cy="1247422"/>
          </a:xfrm>
        </p:spPr>
        <p:txBody>
          <a:bodyPr>
            <a:normAutofit/>
          </a:bodyPr>
          <a:lstStyle>
            <a:lvl1pPr marL="0" indent="0" algn="l">
              <a:buNone/>
              <a:defRPr sz="1800" baseline="0">
                <a:solidFill>
                  <a:schemeClr val="tx1">
                    <a:lumMod val="65000"/>
                    <a:lumOff val="35000"/>
                  </a:schemeClr>
                </a:solidFill>
              </a:defRPr>
            </a:lvl1pPr>
          </a:lstStyle>
          <a:p>
            <a:pPr lvl="0"/>
            <a:r>
              <a:rPr lang="en-US" dirty="0" smtClean="0"/>
              <a:t>Click to add text for the picture to the left</a:t>
            </a:r>
            <a:endParaRPr lang="en-US" dirty="0"/>
          </a:p>
        </p:txBody>
      </p:sp>
      <p:sp>
        <p:nvSpPr>
          <p:cNvPr id="57" name="Rectangle 56"/>
          <p:cNvSpPr/>
          <p:nvPr userDrawn="1"/>
        </p:nvSpPr>
        <p:spPr>
          <a:xfrm>
            <a:off x="6860457" y="2424610"/>
            <a:ext cx="2057400" cy="19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Placeholder 25"/>
          <p:cNvSpPr>
            <a:spLocks noGrp="1"/>
          </p:cNvSpPr>
          <p:nvPr>
            <p:ph type="body" sz="quarter" idx="25" hasCustomPrompt="1"/>
          </p:nvPr>
        </p:nvSpPr>
        <p:spPr>
          <a:xfrm>
            <a:off x="6936657" y="2577010"/>
            <a:ext cx="1905000" cy="366889"/>
          </a:xfrm>
        </p:spPr>
        <p:txBody>
          <a:bodyPr>
            <a:normAutofit/>
          </a:bodyPr>
          <a:lstStyle>
            <a:lvl1pPr algn="l">
              <a:buNone/>
              <a:defRPr sz="1600" b="1" baseline="0">
                <a:solidFill>
                  <a:srgbClr val="FC7500"/>
                </a:solidFill>
              </a:defRPr>
            </a:lvl1pPr>
          </a:lstStyle>
          <a:p>
            <a:pPr lvl="0"/>
            <a:r>
              <a:rPr lang="en-US" dirty="0" smtClean="0"/>
              <a:t>CLICK TO ADD TITLE</a:t>
            </a:r>
            <a:endParaRPr lang="en-US" dirty="0"/>
          </a:p>
        </p:txBody>
      </p:sp>
      <p:sp>
        <p:nvSpPr>
          <p:cNvPr id="59" name="Text Placeholder 28"/>
          <p:cNvSpPr>
            <a:spLocks noGrp="1"/>
          </p:cNvSpPr>
          <p:nvPr>
            <p:ph type="body" sz="quarter" idx="26" hasCustomPrompt="1"/>
          </p:nvPr>
        </p:nvSpPr>
        <p:spPr>
          <a:xfrm>
            <a:off x="6936657" y="3034210"/>
            <a:ext cx="1905000" cy="1247422"/>
          </a:xfrm>
        </p:spPr>
        <p:txBody>
          <a:bodyPr>
            <a:normAutofit/>
          </a:bodyPr>
          <a:lstStyle>
            <a:lvl1pPr marL="0" indent="0" algn="l">
              <a:buNone/>
              <a:defRPr sz="1800" baseline="0">
                <a:solidFill>
                  <a:schemeClr val="tx1">
                    <a:lumMod val="65000"/>
                    <a:lumOff val="35000"/>
                  </a:schemeClr>
                </a:solidFill>
              </a:defRPr>
            </a:lvl1pPr>
          </a:lstStyle>
          <a:p>
            <a:pPr lvl="0"/>
            <a:r>
              <a:rPr lang="en-US" dirty="0" smtClean="0"/>
              <a:t>Click to add text for the picture to the left</a:t>
            </a:r>
            <a:endParaRPr lang="en-US" dirty="0"/>
          </a:p>
        </p:txBody>
      </p:sp>
      <p:sp>
        <p:nvSpPr>
          <p:cNvPr id="60" name="Rectangle 59"/>
          <p:cNvSpPr/>
          <p:nvPr userDrawn="1"/>
        </p:nvSpPr>
        <p:spPr>
          <a:xfrm>
            <a:off x="228600" y="4558210"/>
            <a:ext cx="2057400" cy="19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Picture Placeholder 11"/>
          <p:cNvSpPr>
            <a:spLocks noGrp="1"/>
          </p:cNvSpPr>
          <p:nvPr>
            <p:ph type="pic" sz="quarter" idx="27"/>
          </p:nvPr>
        </p:nvSpPr>
        <p:spPr>
          <a:xfrm>
            <a:off x="2435942" y="4558210"/>
            <a:ext cx="2059858" cy="1981200"/>
          </a:xfrm>
          <a:solidFill>
            <a:srgbClr val="F0F0F0"/>
          </a:solidFill>
        </p:spPr>
        <p:txBody>
          <a:bodyPr>
            <a:normAutofit/>
          </a:bodyPr>
          <a:lstStyle>
            <a:lvl1pPr algn="ctr">
              <a:buNone/>
              <a:defRPr sz="1800">
                <a:solidFill>
                  <a:schemeClr val="tx1">
                    <a:lumMod val="75000"/>
                    <a:lumOff val="25000"/>
                  </a:schemeClr>
                </a:solidFill>
              </a:defRPr>
            </a:lvl1pPr>
          </a:lstStyle>
          <a:p>
            <a:r>
              <a:rPr lang="en-US" smtClean="0"/>
              <a:t>Drag picture to placeholder or click icon to add</a:t>
            </a:r>
            <a:endParaRPr lang="en-US" dirty="0"/>
          </a:p>
        </p:txBody>
      </p:sp>
      <p:sp>
        <p:nvSpPr>
          <p:cNvPr id="62" name="Picture Placeholder 11"/>
          <p:cNvSpPr>
            <a:spLocks noGrp="1"/>
          </p:cNvSpPr>
          <p:nvPr>
            <p:ph type="pic" sz="quarter" idx="28"/>
          </p:nvPr>
        </p:nvSpPr>
        <p:spPr>
          <a:xfrm>
            <a:off x="6855542" y="4558210"/>
            <a:ext cx="2059858" cy="1981200"/>
          </a:xfrm>
          <a:solidFill>
            <a:srgbClr val="F0F0F0"/>
          </a:solidFill>
        </p:spPr>
        <p:txBody>
          <a:bodyPr>
            <a:normAutofit/>
          </a:bodyPr>
          <a:lstStyle>
            <a:lvl1pPr algn="ctr">
              <a:buNone/>
              <a:defRPr sz="1800">
                <a:solidFill>
                  <a:schemeClr val="tx1">
                    <a:lumMod val="75000"/>
                    <a:lumOff val="25000"/>
                  </a:schemeClr>
                </a:solidFill>
              </a:defRPr>
            </a:lvl1pPr>
          </a:lstStyle>
          <a:p>
            <a:r>
              <a:rPr lang="en-US" smtClean="0"/>
              <a:t>Drag picture to placeholder or click icon to add</a:t>
            </a:r>
            <a:endParaRPr lang="en-US" dirty="0"/>
          </a:p>
        </p:txBody>
      </p:sp>
      <p:sp>
        <p:nvSpPr>
          <p:cNvPr id="63" name="Text Placeholder 25"/>
          <p:cNvSpPr>
            <a:spLocks noGrp="1"/>
          </p:cNvSpPr>
          <p:nvPr>
            <p:ph type="body" sz="quarter" idx="29" hasCustomPrompt="1"/>
          </p:nvPr>
        </p:nvSpPr>
        <p:spPr>
          <a:xfrm>
            <a:off x="304800" y="4710610"/>
            <a:ext cx="1905000" cy="366889"/>
          </a:xfrm>
        </p:spPr>
        <p:txBody>
          <a:bodyPr>
            <a:normAutofit/>
          </a:bodyPr>
          <a:lstStyle>
            <a:lvl1pPr algn="l">
              <a:buNone/>
              <a:defRPr sz="1600" b="1" baseline="0">
                <a:solidFill>
                  <a:srgbClr val="FC7500"/>
                </a:solidFill>
              </a:defRPr>
            </a:lvl1pPr>
          </a:lstStyle>
          <a:p>
            <a:pPr lvl="0"/>
            <a:r>
              <a:rPr lang="en-US" dirty="0" smtClean="0"/>
              <a:t>CLICK TO ADD TITLE</a:t>
            </a:r>
            <a:endParaRPr lang="en-US" dirty="0"/>
          </a:p>
        </p:txBody>
      </p:sp>
      <p:sp>
        <p:nvSpPr>
          <p:cNvPr id="64" name="Text Placeholder 28"/>
          <p:cNvSpPr>
            <a:spLocks noGrp="1"/>
          </p:cNvSpPr>
          <p:nvPr>
            <p:ph type="body" sz="quarter" idx="30" hasCustomPrompt="1"/>
          </p:nvPr>
        </p:nvSpPr>
        <p:spPr>
          <a:xfrm>
            <a:off x="304800" y="5167810"/>
            <a:ext cx="1905000" cy="1247422"/>
          </a:xfrm>
        </p:spPr>
        <p:txBody>
          <a:bodyPr>
            <a:normAutofit/>
          </a:bodyPr>
          <a:lstStyle>
            <a:lvl1pPr marL="0" indent="0" algn="l">
              <a:buNone/>
              <a:defRPr sz="1800" baseline="0">
                <a:solidFill>
                  <a:schemeClr val="tx1">
                    <a:lumMod val="65000"/>
                    <a:lumOff val="35000"/>
                  </a:schemeClr>
                </a:solidFill>
              </a:defRPr>
            </a:lvl1pPr>
          </a:lstStyle>
          <a:p>
            <a:pPr lvl="0"/>
            <a:r>
              <a:rPr lang="en-US" dirty="0" smtClean="0"/>
              <a:t>Click to add text for the picture to the right</a:t>
            </a:r>
            <a:endParaRPr lang="en-US" dirty="0"/>
          </a:p>
        </p:txBody>
      </p:sp>
      <p:sp>
        <p:nvSpPr>
          <p:cNvPr id="28" name="Date Placeholder 6"/>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30" name="Footer Placeholder 7"/>
          <p:cNvSpPr>
            <a:spLocks noGrp="1"/>
          </p:cNvSpPr>
          <p:nvPr>
            <p:ph type="ftr" sz="quarter" idx="11"/>
          </p:nvPr>
        </p:nvSpPr>
        <p:spPr>
          <a:xfrm>
            <a:off x="3124200" y="6553200"/>
            <a:ext cx="2895600" cy="304800"/>
          </a:xfrm>
        </p:spPr>
        <p:txBody>
          <a:bodyPr/>
          <a:lstStyle/>
          <a:p>
            <a:endParaRPr lang="en-US"/>
          </a:p>
        </p:txBody>
      </p:sp>
      <p:sp>
        <p:nvSpPr>
          <p:cNvPr id="31" name="Slide Number Placeholder 8"/>
          <p:cNvSpPr>
            <a:spLocks noGrp="1"/>
          </p:cNvSpPr>
          <p:nvPr>
            <p:ph type="sldNum" sz="quarter" idx="12"/>
          </p:nvPr>
        </p:nvSpPr>
        <p:spPr>
          <a:xfrm>
            <a:off x="6553200" y="6553200"/>
            <a:ext cx="2133600" cy="304800"/>
          </a:xfrm>
        </p:spPr>
        <p:txBody>
          <a:bodyPr/>
          <a:lstStyle/>
          <a:p>
            <a:fld id="{80F88FF4-1BD9-4AA8-B980-C7776087ABAF}"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Photo Grid with Colored Captions">
    <p:bg>
      <p:bgPr>
        <a:solidFill>
          <a:schemeClr val="bg1"/>
        </a:solidFill>
        <a:effectLst/>
      </p:bgPr>
    </p:bg>
    <p:spTree>
      <p:nvGrpSpPr>
        <p:cNvPr id="1" name=""/>
        <p:cNvGrpSpPr/>
        <p:nvPr/>
      </p:nvGrpSpPr>
      <p:grpSpPr>
        <a:xfrm>
          <a:off x="0" y="0"/>
          <a:ext cx="0" cy="0"/>
          <a:chOff x="0" y="0"/>
          <a:chExt cx="0" cy="0"/>
        </a:xfrm>
      </p:grpSpPr>
      <p:sp>
        <p:nvSpPr>
          <p:cNvPr id="51" name="Rectangle 50"/>
          <p:cNvSpPr/>
          <p:nvPr userDrawn="1"/>
        </p:nvSpPr>
        <p:spPr>
          <a:xfrm>
            <a:off x="4648200" y="4558210"/>
            <a:ext cx="2057400" cy="199499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 Placeholder 25"/>
          <p:cNvSpPr>
            <a:spLocks noGrp="1"/>
          </p:cNvSpPr>
          <p:nvPr>
            <p:ph type="body" sz="quarter" idx="31" hasCustomPrompt="1"/>
          </p:nvPr>
        </p:nvSpPr>
        <p:spPr>
          <a:xfrm>
            <a:off x="4724400" y="4710610"/>
            <a:ext cx="1905000" cy="366889"/>
          </a:xfrm>
        </p:spPr>
        <p:txBody>
          <a:bodyPr>
            <a:normAutofit/>
          </a:bodyPr>
          <a:lstStyle>
            <a:lvl1pPr algn="l">
              <a:buNone/>
              <a:defRPr sz="1600" b="1" baseline="0">
                <a:solidFill>
                  <a:schemeClr val="bg1"/>
                </a:solidFill>
              </a:defRPr>
            </a:lvl1pPr>
          </a:lstStyle>
          <a:p>
            <a:pPr lvl="0"/>
            <a:r>
              <a:rPr lang="en-US" dirty="0" smtClean="0"/>
              <a:t>CLICK TO ADD TITLE</a:t>
            </a:r>
            <a:endParaRPr lang="en-US" dirty="0"/>
          </a:p>
        </p:txBody>
      </p:sp>
      <p:sp>
        <p:nvSpPr>
          <p:cNvPr id="53" name="Text Placeholder 28"/>
          <p:cNvSpPr>
            <a:spLocks noGrp="1"/>
          </p:cNvSpPr>
          <p:nvPr>
            <p:ph type="body" sz="quarter" idx="32" hasCustomPrompt="1"/>
          </p:nvPr>
        </p:nvSpPr>
        <p:spPr>
          <a:xfrm>
            <a:off x="4724400" y="5167810"/>
            <a:ext cx="1905000" cy="1247422"/>
          </a:xfrm>
        </p:spPr>
        <p:txBody>
          <a:bodyPr>
            <a:normAutofit/>
          </a:bodyPr>
          <a:lstStyle>
            <a:lvl1pPr marL="0" indent="0" algn="l">
              <a:buNone/>
              <a:defRPr sz="1800" baseline="0">
                <a:solidFill>
                  <a:schemeClr val="bg1"/>
                </a:solidFill>
              </a:defRPr>
            </a:lvl1pPr>
          </a:lstStyle>
          <a:p>
            <a:pPr lvl="0"/>
            <a:r>
              <a:rPr lang="en-US" dirty="0" smtClean="0"/>
              <a:t>Click to add text for the picture to the right</a:t>
            </a:r>
            <a:endParaRPr lang="en-US" dirty="0"/>
          </a:p>
        </p:txBody>
      </p:sp>
      <p:sp>
        <p:nvSpPr>
          <p:cNvPr id="35" name="Rectangle 34"/>
          <p:cNvSpPr/>
          <p:nvPr userDrawn="1"/>
        </p:nvSpPr>
        <p:spPr>
          <a:xfrm>
            <a:off x="4648200" y="291010"/>
            <a:ext cx="2057400" cy="1994990"/>
          </a:xfrm>
          <a:prstGeom prst="rect">
            <a:avLst/>
          </a:prstGeom>
          <a:solidFill>
            <a:srgbClr val="D9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25"/>
          <p:cNvSpPr>
            <a:spLocks noGrp="1"/>
          </p:cNvSpPr>
          <p:nvPr>
            <p:ph type="body" sz="quarter" idx="19" hasCustomPrompt="1"/>
          </p:nvPr>
        </p:nvSpPr>
        <p:spPr>
          <a:xfrm>
            <a:off x="4724400" y="443410"/>
            <a:ext cx="1905000" cy="366889"/>
          </a:xfrm>
        </p:spPr>
        <p:txBody>
          <a:bodyPr>
            <a:normAutofit/>
          </a:bodyPr>
          <a:lstStyle>
            <a:lvl1pPr algn="l">
              <a:buNone/>
              <a:defRPr sz="1600" b="1" baseline="0">
                <a:solidFill>
                  <a:schemeClr val="accent1">
                    <a:lumMod val="75000"/>
                  </a:schemeClr>
                </a:solidFill>
              </a:defRPr>
            </a:lvl1pPr>
          </a:lstStyle>
          <a:p>
            <a:pPr lvl="0"/>
            <a:r>
              <a:rPr lang="en-US" dirty="0" smtClean="0"/>
              <a:t>CLICK TO ADD TITLE</a:t>
            </a:r>
            <a:endParaRPr lang="en-US" dirty="0"/>
          </a:p>
        </p:txBody>
      </p:sp>
      <p:sp>
        <p:nvSpPr>
          <p:cNvPr id="37" name="Text Placeholder 28"/>
          <p:cNvSpPr>
            <a:spLocks noGrp="1"/>
          </p:cNvSpPr>
          <p:nvPr>
            <p:ph type="body" sz="quarter" idx="20" hasCustomPrompt="1"/>
          </p:nvPr>
        </p:nvSpPr>
        <p:spPr>
          <a:xfrm>
            <a:off x="4724400" y="900610"/>
            <a:ext cx="1905000" cy="1247422"/>
          </a:xfrm>
        </p:spPr>
        <p:txBody>
          <a:bodyPr>
            <a:normAutofit/>
          </a:bodyPr>
          <a:lstStyle>
            <a:lvl1pPr marL="0" indent="0" algn="l">
              <a:buNone/>
              <a:defRPr sz="1800" baseline="0">
                <a:solidFill>
                  <a:schemeClr val="tx1">
                    <a:lumMod val="65000"/>
                    <a:lumOff val="35000"/>
                  </a:schemeClr>
                </a:solidFill>
              </a:defRPr>
            </a:lvl1pPr>
          </a:lstStyle>
          <a:p>
            <a:pPr lvl="0"/>
            <a:r>
              <a:rPr lang="en-US" dirty="0" smtClean="0"/>
              <a:t>Click to add text for the picture to the right</a:t>
            </a:r>
            <a:endParaRPr lang="en-US" dirty="0"/>
          </a:p>
        </p:txBody>
      </p:sp>
      <p:sp>
        <p:nvSpPr>
          <p:cNvPr id="30" name="Rectangle 29"/>
          <p:cNvSpPr/>
          <p:nvPr userDrawn="1"/>
        </p:nvSpPr>
        <p:spPr>
          <a:xfrm>
            <a:off x="228600" y="291010"/>
            <a:ext cx="2057400" cy="199499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7500"/>
              </a:solidFill>
            </a:endParaRPr>
          </a:p>
        </p:txBody>
      </p:sp>
      <p:sp>
        <p:nvSpPr>
          <p:cNvPr id="31" name="Picture Placeholder 11"/>
          <p:cNvSpPr>
            <a:spLocks noGrp="1"/>
          </p:cNvSpPr>
          <p:nvPr>
            <p:ph type="pic" sz="quarter" idx="13"/>
          </p:nvPr>
        </p:nvSpPr>
        <p:spPr>
          <a:xfrm>
            <a:off x="2435942" y="295275"/>
            <a:ext cx="2059858" cy="1981200"/>
          </a:xfrm>
          <a:solidFill>
            <a:srgbClr val="F0F0F0"/>
          </a:solidFill>
        </p:spPr>
        <p:txBody>
          <a:bodyPr>
            <a:normAutofit/>
          </a:bodyPr>
          <a:lstStyle>
            <a:lvl1pPr algn="ctr">
              <a:buNone/>
              <a:defRPr sz="1800">
                <a:solidFill>
                  <a:schemeClr val="tx1">
                    <a:lumMod val="75000"/>
                    <a:lumOff val="25000"/>
                  </a:schemeClr>
                </a:solidFill>
              </a:defRPr>
            </a:lvl1pPr>
          </a:lstStyle>
          <a:p>
            <a:r>
              <a:rPr lang="en-US" smtClean="0"/>
              <a:t>Drag picture to placeholder or click icon to add</a:t>
            </a:r>
            <a:endParaRPr lang="en-US" dirty="0"/>
          </a:p>
        </p:txBody>
      </p:sp>
      <p:sp>
        <p:nvSpPr>
          <p:cNvPr id="32" name="Picture Placeholder 11"/>
          <p:cNvSpPr>
            <a:spLocks noGrp="1"/>
          </p:cNvSpPr>
          <p:nvPr>
            <p:ph type="pic" sz="quarter" idx="16"/>
          </p:nvPr>
        </p:nvSpPr>
        <p:spPr>
          <a:xfrm>
            <a:off x="6855542" y="291010"/>
            <a:ext cx="2059858" cy="1981200"/>
          </a:xfrm>
          <a:solidFill>
            <a:srgbClr val="F0F0F0"/>
          </a:solidFill>
        </p:spPr>
        <p:txBody>
          <a:bodyPr>
            <a:normAutofit/>
          </a:bodyPr>
          <a:lstStyle>
            <a:lvl1pPr algn="ctr">
              <a:buNone/>
              <a:defRPr sz="1800">
                <a:solidFill>
                  <a:schemeClr val="tx1">
                    <a:lumMod val="75000"/>
                    <a:lumOff val="25000"/>
                  </a:schemeClr>
                </a:solidFill>
              </a:defRPr>
            </a:lvl1pPr>
          </a:lstStyle>
          <a:p>
            <a:r>
              <a:rPr lang="en-US" smtClean="0"/>
              <a:t>Drag picture to placeholder or click icon to add</a:t>
            </a:r>
            <a:endParaRPr lang="en-US" dirty="0"/>
          </a:p>
        </p:txBody>
      </p:sp>
      <p:sp>
        <p:nvSpPr>
          <p:cNvPr id="33" name="Text Placeholder 25"/>
          <p:cNvSpPr>
            <a:spLocks noGrp="1"/>
          </p:cNvSpPr>
          <p:nvPr>
            <p:ph type="body" sz="quarter" idx="17" hasCustomPrompt="1"/>
          </p:nvPr>
        </p:nvSpPr>
        <p:spPr>
          <a:xfrm>
            <a:off x="304800" y="443410"/>
            <a:ext cx="1905000" cy="366889"/>
          </a:xfrm>
        </p:spPr>
        <p:txBody>
          <a:bodyPr>
            <a:normAutofit/>
          </a:bodyPr>
          <a:lstStyle>
            <a:lvl1pPr algn="l">
              <a:buNone/>
              <a:defRPr sz="1600" b="1" baseline="0">
                <a:solidFill>
                  <a:schemeClr val="bg1"/>
                </a:solidFill>
              </a:defRPr>
            </a:lvl1pPr>
          </a:lstStyle>
          <a:p>
            <a:pPr lvl="0"/>
            <a:r>
              <a:rPr lang="en-US" dirty="0" smtClean="0"/>
              <a:t>CLICK TO ADD TITLE</a:t>
            </a:r>
            <a:endParaRPr lang="en-US" dirty="0"/>
          </a:p>
        </p:txBody>
      </p:sp>
      <p:sp>
        <p:nvSpPr>
          <p:cNvPr id="34" name="Text Placeholder 28"/>
          <p:cNvSpPr>
            <a:spLocks noGrp="1"/>
          </p:cNvSpPr>
          <p:nvPr>
            <p:ph type="body" sz="quarter" idx="18" hasCustomPrompt="1"/>
          </p:nvPr>
        </p:nvSpPr>
        <p:spPr>
          <a:xfrm>
            <a:off x="304800" y="900610"/>
            <a:ext cx="1905000" cy="1247422"/>
          </a:xfrm>
        </p:spPr>
        <p:txBody>
          <a:bodyPr>
            <a:normAutofit/>
          </a:bodyPr>
          <a:lstStyle>
            <a:lvl1pPr marL="0" indent="0" algn="l">
              <a:buNone/>
              <a:defRPr sz="1800" baseline="0">
                <a:solidFill>
                  <a:schemeClr val="bg1"/>
                </a:solidFill>
              </a:defRPr>
            </a:lvl1pPr>
          </a:lstStyle>
          <a:p>
            <a:pPr lvl="0"/>
            <a:r>
              <a:rPr lang="en-US" dirty="0" smtClean="0"/>
              <a:t>Click to add text for the picture to the right</a:t>
            </a:r>
            <a:endParaRPr lang="en-US" dirty="0"/>
          </a:p>
        </p:txBody>
      </p:sp>
      <p:sp>
        <p:nvSpPr>
          <p:cNvPr id="38" name="Rectangle 37"/>
          <p:cNvSpPr/>
          <p:nvPr userDrawn="1"/>
        </p:nvSpPr>
        <p:spPr>
          <a:xfrm>
            <a:off x="2440857" y="2424610"/>
            <a:ext cx="2057400" cy="1994990"/>
          </a:xfrm>
          <a:prstGeom prst="rect">
            <a:avLst/>
          </a:prstGeom>
          <a:solidFill>
            <a:srgbClr val="91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icture Placeholder 11"/>
          <p:cNvSpPr>
            <a:spLocks noGrp="1"/>
          </p:cNvSpPr>
          <p:nvPr>
            <p:ph type="pic" sz="quarter" idx="21"/>
          </p:nvPr>
        </p:nvSpPr>
        <p:spPr>
          <a:xfrm>
            <a:off x="228600" y="2424610"/>
            <a:ext cx="2059858" cy="1981200"/>
          </a:xfrm>
          <a:solidFill>
            <a:srgbClr val="F0F0F0"/>
          </a:solidFill>
        </p:spPr>
        <p:txBody>
          <a:bodyPr>
            <a:normAutofit/>
          </a:bodyPr>
          <a:lstStyle>
            <a:lvl1pPr algn="ctr">
              <a:buNone/>
              <a:defRPr sz="1800">
                <a:solidFill>
                  <a:schemeClr val="tx1">
                    <a:lumMod val="75000"/>
                    <a:lumOff val="25000"/>
                  </a:schemeClr>
                </a:solidFill>
              </a:defRPr>
            </a:lvl1pPr>
          </a:lstStyle>
          <a:p>
            <a:r>
              <a:rPr lang="en-US" smtClean="0"/>
              <a:t>Drag picture to placeholder or click icon to add</a:t>
            </a:r>
            <a:endParaRPr lang="en-US" dirty="0"/>
          </a:p>
        </p:txBody>
      </p:sp>
      <p:sp>
        <p:nvSpPr>
          <p:cNvPr id="40" name="Picture Placeholder 11"/>
          <p:cNvSpPr>
            <a:spLocks noGrp="1"/>
          </p:cNvSpPr>
          <p:nvPr>
            <p:ph type="pic" sz="quarter" idx="22"/>
          </p:nvPr>
        </p:nvSpPr>
        <p:spPr>
          <a:xfrm>
            <a:off x="4650657" y="2424610"/>
            <a:ext cx="2059858" cy="1981200"/>
          </a:xfrm>
          <a:solidFill>
            <a:srgbClr val="F0F0F0"/>
          </a:solidFill>
        </p:spPr>
        <p:txBody>
          <a:bodyPr>
            <a:normAutofit/>
          </a:bodyPr>
          <a:lstStyle>
            <a:lvl1pPr algn="ctr">
              <a:buNone/>
              <a:defRPr sz="1800">
                <a:solidFill>
                  <a:schemeClr val="tx1">
                    <a:lumMod val="75000"/>
                    <a:lumOff val="25000"/>
                  </a:schemeClr>
                </a:solidFill>
              </a:defRPr>
            </a:lvl1pPr>
          </a:lstStyle>
          <a:p>
            <a:r>
              <a:rPr lang="en-US" smtClean="0"/>
              <a:t>Drag picture to placeholder or click icon to add</a:t>
            </a:r>
            <a:endParaRPr lang="en-US" dirty="0"/>
          </a:p>
        </p:txBody>
      </p:sp>
      <p:sp>
        <p:nvSpPr>
          <p:cNvPr id="41" name="Text Placeholder 25"/>
          <p:cNvSpPr>
            <a:spLocks noGrp="1"/>
          </p:cNvSpPr>
          <p:nvPr>
            <p:ph type="body" sz="quarter" idx="23" hasCustomPrompt="1"/>
          </p:nvPr>
        </p:nvSpPr>
        <p:spPr>
          <a:xfrm>
            <a:off x="2517057" y="2577010"/>
            <a:ext cx="1905000" cy="366889"/>
          </a:xfrm>
        </p:spPr>
        <p:txBody>
          <a:bodyPr>
            <a:normAutofit/>
          </a:bodyPr>
          <a:lstStyle>
            <a:lvl1pPr algn="l">
              <a:buNone/>
              <a:defRPr sz="1600" b="1" baseline="0">
                <a:solidFill>
                  <a:schemeClr val="bg1"/>
                </a:solidFill>
              </a:defRPr>
            </a:lvl1pPr>
          </a:lstStyle>
          <a:p>
            <a:pPr lvl="0"/>
            <a:r>
              <a:rPr lang="en-US" dirty="0" smtClean="0"/>
              <a:t>CLICK TO ADD TITLE</a:t>
            </a:r>
            <a:endParaRPr lang="en-US" dirty="0"/>
          </a:p>
        </p:txBody>
      </p:sp>
      <p:sp>
        <p:nvSpPr>
          <p:cNvPr id="42" name="Text Placeholder 28"/>
          <p:cNvSpPr>
            <a:spLocks noGrp="1"/>
          </p:cNvSpPr>
          <p:nvPr>
            <p:ph type="body" sz="quarter" idx="24" hasCustomPrompt="1"/>
          </p:nvPr>
        </p:nvSpPr>
        <p:spPr>
          <a:xfrm>
            <a:off x="2517057" y="3034210"/>
            <a:ext cx="1905000" cy="1247422"/>
          </a:xfrm>
        </p:spPr>
        <p:txBody>
          <a:bodyPr>
            <a:normAutofit/>
          </a:bodyPr>
          <a:lstStyle>
            <a:lvl1pPr marL="0" indent="0" algn="l">
              <a:buNone/>
              <a:defRPr sz="1800" baseline="0">
                <a:solidFill>
                  <a:schemeClr val="bg1"/>
                </a:solidFill>
              </a:defRPr>
            </a:lvl1pPr>
          </a:lstStyle>
          <a:p>
            <a:pPr lvl="0"/>
            <a:r>
              <a:rPr lang="en-US" dirty="0" smtClean="0"/>
              <a:t>Click to add text for the picture to the left</a:t>
            </a:r>
            <a:endParaRPr lang="en-US" dirty="0"/>
          </a:p>
        </p:txBody>
      </p:sp>
      <p:sp>
        <p:nvSpPr>
          <p:cNvPr id="43" name="Rectangle 42"/>
          <p:cNvSpPr/>
          <p:nvPr userDrawn="1"/>
        </p:nvSpPr>
        <p:spPr>
          <a:xfrm>
            <a:off x="6860457" y="2424610"/>
            <a:ext cx="2057400" cy="199499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 Placeholder 25"/>
          <p:cNvSpPr>
            <a:spLocks noGrp="1"/>
          </p:cNvSpPr>
          <p:nvPr>
            <p:ph type="body" sz="quarter" idx="25" hasCustomPrompt="1"/>
          </p:nvPr>
        </p:nvSpPr>
        <p:spPr>
          <a:xfrm>
            <a:off x="6936657" y="2577010"/>
            <a:ext cx="1905000" cy="366889"/>
          </a:xfrm>
        </p:spPr>
        <p:txBody>
          <a:bodyPr>
            <a:normAutofit/>
          </a:bodyPr>
          <a:lstStyle>
            <a:lvl1pPr algn="l">
              <a:buNone/>
              <a:defRPr sz="1600" b="1" baseline="0">
                <a:solidFill>
                  <a:schemeClr val="bg1"/>
                </a:solidFill>
              </a:defRPr>
            </a:lvl1pPr>
          </a:lstStyle>
          <a:p>
            <a:pPr lvl="0"/>
            <a:r>
              <a:rPr lang="en-US" dirty="0" smtClean="0"/>
              <a:t>CLICK TO ADD TITLE</a:t>
            </a:r>
            <a:endParaRPr lang="en-US" dirty="0"/>
          </a:p>
        </p:txBody>
      </p:sp>
      <p:sp>
        <p:nvSpPr>
          <p:cNvPr id="45" name="Text Placeholder 28"/>
          <p:cNvSpPr>
            <a:spLocks noGrp="1"/>
          </p:cNvSpPr>
          <p:nvPr>
            <p:ph type="body" sz="quarter" idx="26" hasCustomPrompt="1"/>
          </p:nvPr>
        </p:nvSpPr>
        <p:spPr>
          <a:xfrm>
            <a:off x="6936657" y="3034210"/>
            <a:ext cx="1905000" cy="1247422"/>
          </a:xfrm>
        </p:spPr>
        <p:txBody>
          <a:bodyPr>
            <a:normAutofit/>
          </a:bodyPr>
          <a:lstStyle>
            <a:lvl1pPr marL="0" indent="0" algn="l">
              <a:buNone/>
              <a:defRPr sz="1800" baseline="0">
                <a:solidFill>
                  <a:schemeClr val="bg1"/>
                </a:solidFill>
              </a:defRPr>
            </a:lvl1pPr>
          </a:lstStyle>
          <a:p>
            <a:pPr lvl="0"/>
            <a:r>
              <a:rPr lang="en-US" dirty="0" smtClean="0"/>
              <a:t>Click to add text for the picture to the left</a:t>
            </a:r>
            <a:endParaRPr lang="en-US" dirty="0"/>
          </a:p>
        </p:txBody>
      </p:sp>
      <p:sp>
        <p:nvSpPr>
          <p:cNvPr id="46" name="Rectangle 45"/>
          <p:cNvSpPr/>
          <p:nvPr userDrawn="1"/>
        </p:nvSpPr>
        <p:spPr>
          <a:xfrm>
            <a:off x="228600" y="4558210"/>
            <a:ext cx="2057400" cy="1994990"/>
          </a:xfrm>
          <a:prstGeom prst="rect">
            <a:avLst/>
          </a:prstGeom>
          <a:solidFill>
            <a:srgbClr val="D9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Picture Placeholder 11"/>
          <p:cNvSpPr>
            <a:spLocks noGrp="1"/>
          </p:cNvSpPr>
          <p:nvPr>
            <p:ph type="pic" sz="quarter" idx="27"/>
          </p:nvPr>
        </p:nvSpPr>
        <p:spPr>
          <a:xfrm>
            <a:off x="2438400" y="4558210"/>
            <a:ext cx="2059858" cy="1981200"/>
          </a:xfrm>
          <a:solidFill>
            <a:srgbClr val="F0F0F0"/>
          </a:solidFill>
        </p:spPr>
        <p:txBody>
          <a:bodyPr>
            <a:normAutofit/>
          </a:bodyPr>
          <a:lstStyle>
            <a:lvl1pPr algn="ctr">
              <a:buNone/>
              <a:defRPr sz="1800">
                <a:solidFill>
                  <a:schemeClr val="tx1">
                    <a:lumMod val="75000"/>
                    <a:lumOff val="25000"/>
                  </a:schemeClr>
                </a:solidFill>
              </a:defRPr>
            </a:lvl1pPr>
          </a:lstStyle>
          <a:p>
            <a:r>
              <a:rPr lang="en-US" smtClean="0"/>
              <a:t>Drag picture to placeholder or click icon to add</a:t>
            </a:r>
            <a:endParaRPr lang="en-US" dirty="0"/>
          </a:p>
        </p:txBody>
      </p:sp>
      <p:sp>
        <p:nvSpPr>
          <p:cNvPr id="48" name="Picture Placeholder 11"/>
          <p:cNvSpPr>
            <a:spLocks noGrp="1"/>
          </p:cNvSpPr>
          <p:nvPr>
            <p:ph type="pic" sz="quarter" idx="28"/>
          </p:nvPr>
        </p:nvSpPr>
        <p:spPr>
          <a:xfrm>
            <a:off x="6858000" y="4558210"/>
            <a:ext cx="2059858" cy="1981200"/>
          </a:xfrm>
          <a:solidFill>
            <a:srgbClr val="F0F0F0"/>
          </a:solidFill>
        </p:spPr>
        <p:txBody>
          <a:bodyPr>
            <a:normAutofit/>
          </a:bodyPr>
          <a:lstStyle>
            <a:lvl1pPr algn="ctr">
              <a:buNone/>
              <a:defRPr sz="1800">
                <a:solidFill>
                  <a:schemeClr val="tx1">
                    <a:lumMod val="75000"/>
                    <a:lumOff val="25000"/>
                  </a:schemeClr>
                </a:solidFill>
              </a:defRPr>
            </a:lvl1pPr>
          </a:lstStyle>
          <a:p>
            <a:r>
              <a:rPr lang="en-US" smtClean="0"/>
              <a:t>Drag picture to placeholder or click icon to add</a:t>
            </a:r>
            <a:endParaRPr lang="en-US" dirty="0"/>
          </a:p>
        </p:txBody>
      </p:sp>
      <p:sp>
        <p:nvSpPr>
          <p:cNvPr id="49" name="Text Placeholder 25"/>
          <p:cNvSpPr>
            <a:spLocks noGrp="1"/>
          </p:cNvSpPr>
          <p:nvPr>
            <p:ph type="body" sz="quarter" idx="29" hasCustomPrompt="1"/>
          </p:nvPr>
        </p:nvSpPr>
        <p:spPr>
          <a:xfrm>
            <a:off x="304800" y="4710610"/>
            <a:ext cx="1905000" cy="366889"/>
          </a:xfrm>
        </p:spPr>
        <p:txBody>
          <a:bodyPr>
            <a:normAutofit/>
          </a:bodyPr>
          <a:lstStyle>
            <a:lvl1pPr algn="l">
              <a:buNone/>
              <a:defRPr sz="1600" b="1" baseline="0">
                <a:solidFill>
                  <a:schemeClr val="accent1">
                    <a:lumMod val="75000"/>
                  </a:schemeClr>
                </a:solidFill>
              </a:defRPr>
            </a:lvl1pPr>
          </a:lstStyle>
          <a:p>
            <a:pPr lvl="0"/>
            <a:r>
              <a:rPr lang="en-US" dirty="0" smtClean="0"/>
              <a:t>CLICK TO ADD TITLE</a:t>
            </a:r>
            <a:endParaRPr lang="en-US" dirty="0"/>
          </a:p>
        </p:txBody>
      </p:sp>
      <p:sp>
        <p:nvSpPr>
          <p:cNvPr id="50" name="Text Placeholder 28"/>
          <p:cNvSpPr>
            <a:spLocks noGrp="1"/>
          </p:cNvSpPr>
          <p:nvPr>
            <p:ph type="body" sz="quarter" idx="30" hasCustomPrompt="1"/>
          </p:nvPr>
        </p:nvSpPr>
        <p:spPr>
          <a:xfrm>
            <a:off x="304800" y="5167810"/>
            <a:ext cx="1905000" cy="1247422"/>
          </a:xfrm>
        </p:spPr>
        <p:txBody>
          <a:bodyPr>
            <a:normAutofit/>
          </a:bodyPr>
          <a:lstStyle>
            <a:lvl1pPr marL="0" indent="0" algn="l">
              <a:buNone/>
              <a:defRPr sz="1800" baseline="0">
                <a:solidFill>
                  <a:schemeClr val="tx1">
                    <a:lumMod val="65000"/>
                    <a:lumOff val="35000"/>
                  </a:schemeClr>
                </a:solidFill>
              </a:defRPr>
            </a:lvl1pPr>
          </a:lstStyle>
          <a:p>
            <a:pPr lvl="0"/>
            <a:r>
              <a:rPr lang="en-US" dirty="0" smtClean="0"/>
              <a:t>Click to add text for the picture to the right</a:t>
            </a:r>
            <a:endParaRPr lang="en-US" dirty="0"/>
          </a:p>
        </p:txBody>
      </p:sp>
      <p:sp>
        <p:nvSpPr>
          <p:cNvPr id="29" name="Date Placeholder 6"/>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54" name="Footer Placeholder 7"/>
          <p:cNvSpPr>
            <a:spLocks noGrp="1"/>
          </p:cNvSpPr>
          <p:nvPr>
            <p:ph type="ftr" sz="quarter" idx="11"/>
          </p:nvPr>
        </p:nvSpPr>
        <p:spPr>
          <a:xfrm>
            <a:off x="3124200" y="6553200"/>
            <a:ext cx="2895600" cy="304800"/>
          </a:xfrm>
        </p:spPr>
        <p:txBody>
          <a:bodyPr/>
          <a:lstStyle/>
          <a:p>
            <a:endParaRPr lang="en-US"/>
          </a:p>
        </p:txBody>
      </p:sp>
      <p:sp>
        <p:nvSpPr>
          <p:cNvPr id="55" name="Slide Number Placeholder 8"/>
          <p:cNvSpPr>
            <a:spLocks noGrp="1"/>
          </p:cNvSpPr>
          <p:nvPr>
            <p:ph type="sldNum" sz="quarter" idx="12"/>
          </p:nvPr>
        </p:nvSpPr>
        <p:spPr>
          <a:xfrm>
            <a:off x="6553200" y="6553200"/>
            <a:ext cx="2133600" cy="304800"/>
          </a:xfrm>
        </p:spPr>
        <p:txBody>
          <a:bodyPr/>
          <a:lstStyle/>
          <a:p>
            <a:fld id="{80F88FF4-1BD9-4AA8-B980-C7776087ABAF}" type="slidenum">
              <a:rPr lang="en-US" smtClean="0"/>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Panoramic with Caption">
    <p:bg>
      <p:bgPr>
        <a:solidFill>
          <a:schemeClr val="bg1">
            <a:lumMod val="95000"/>
          </a:schemeClr>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7" name="W¥ل云玗İαЂôÁûÂÚ丫:Pïçtúrê Plå¢éhõlðér 表¥鷗字㌍ 表_W 2"/>
          <p:cNvSpPr>
            <a:spLocks noGrp="1"/>
          </p:cNvSpPr>
          <p:nvPr>
            <p:ph type="pic" sz="quarter" idx="30"/>
          </p:nvPr>
        </p:nvSpPr>
        <p:spPr>
          <a:xfrm>
            <a:off x="466724" y="1371599"/>
            <a:ext cx="8191501" cy="2771776"/>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8" name="W¥ل云玗İαЂÕØÚáÛ丫:Téxt Plàçèhòlðêr 表¥鷗字㌍_W 3"/>
          <p:cNvSpPr>
            <a:spLocks noGrp="1"/>
          </p:cNvSpPr>
          <p:nvPr>
            <p:ph type="body" sz="quarter" idx="31" hasCustomPrompt="1"/>
          </p:nvPr>
        </p:nvSpPr>
        <p:spPr>
          <a:xfrm>
            <a:off x="457200" y="4343400"/>
            <a:ext cx="8229600" cy="1447800"/>
          </a:xfrm>
          <a:solidFill>
            <a:schemeClr val="bg1"/>
          </a:solidFill>
        </p:spPr>
        <p:txBody>
          <a:bodyPr tIns="91440" rIns="9144" bIns="91440" anchor="t"/>
          <a:lstStyle>
            <a:lvl1pPr marL="0" marR="0" indent="0" algn="l">
              <a:buFontTx/>
              <a:buNone/>
              <a:defRPr sz="1800" i="0">
                <a:solidFill>
                  <a:schemeClr val="tx1">
                    <a:lumMod val="75000"/>
                    <a:lumOff val="25000"/>
                  </a:schemeClr>
                </a:solidFill>
              </a:defRPr>
            </a:lvl1pPr>
            <a:extLst/>
          </a:lstStyle>
          <a:p>
            <a:pPr lvl="0"/>
            <a:r>
              <a:rPr lang="en-US" dirty="0" smtClean="0"/>
              <a:t>Click to add caption</a:t>
            </a:r>
            <a:endParaRPr lang="en-US" dirty="0"/>
          </a:p>
        </p:txBody>
      </p:sp>
      <p:grpSp>
        <p:nvGrpSpPr>
          <p:cNvPr id="9" name="Group 8"/>
          <p:cNvGrpSpPr/>
          <p:nvPr userDrawn="1"/>
        </p:nvGrpSpPr>
        <p:grpSpPr>
          <a:xfrm rot="5400000">
            <a:off x="4277032" y="1991032"/>
            <a:ext cx="589936" cy="9144000"/>
            <a:chOff x="8524568" y="0"/>
            <a:chExt cx="589936" cy="6858000"/>
          </a:xfrm>
        </p:grpSpPr>
        <p:sp>
          <p:nvSpPr>
            <p:cNvPr id="10" name="Rectangle 9"/>
            <p:cNvSpPr/>
            <p:nvPr userDrawn="1"/>
          </p:nvSpPr>
          <p:spPr>
            <a:xfrm>
              <a:off x="8524568" y="0"/>
              <a:ext cx="540774" cy="6858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7500"/>
                </a:solidFill>
              </a:endParaRPr>
            </a:p>
          </p:txBody>
        </p:sp>
        <p:cxnSp>
          <p:nvCxnSpPr>
            <p:cNvPr id="11" name="Straight Connector 10"/>
            <p:cNvCxnSpPr/>
            <p:nvPr userDrawn="1"/>
          </p:nvCxnSpPr>
          <p:spPr>
            <a:xfrm rot="5400000">
              <a:off x="5685504" y="3429000"/>
              <a:ext cx="6858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grpSp>
      <p:sp>
        <p:nvSpPr>
          <p:cNvPr id="12" name="Date Placeholder 2"/>
          <p:cNvSpPr>
            <a:spLocks noGrp="1"/>
          </p:cNvSpPr>
          <p:nvPr>
            <p:ph type="dt" sz="half" idx="10"/>
          </p:nvPr>
        </p:nvSpPr>
        <p:spPr>
          <a:xfrm>
            <a:off x="457200" y="6553200"/>
            <a:ext cx="2133600" cy="304800"/>
          </a:xfrm>
        </p:spPr>
        <p:txBody>
          <a:bodyPr/>
          <a:lstStyle>
            <a:lvl1pPr>
              <a:defRPr>
                <a:solidFill>
                  <a:schemeClr val="bg1"/>
                </a:solidFill>
              </a:defRPr>
            </a:lvl1pPr>
          </a:lstStyle>
          <a:p>
            <a:fld id="{EFEED2B4-868F-4681-9E70-FF7ECCDC67D4}" type="datetimeFigureOut">
              <a:rPr lang="en-US" smtClean="0"/>
              <a:pPr/>
              <a:t>10/31/12</a:t>
            </a:fld>
            <a:endParaRPr lang="en-US" dirty="0"/>
          </a:p>
        </p:txBody>
      </p:sp>
      <p:sp>
        <p:nvSpPr>
          <p:cNvPr id="13" name="Footer Placeholder 3"/>
          <p:cNvSpPr>
            <a:spLocks noGrp="1"/>
          </p:cNvSpPr>
          <p:nvPr>
            <p:ph type="ftr" sz="quarter" idx="11"/>
          </p:nvPr>
        </p:nvSpPr>
        <p:spPr>
          <a:xfrm>
            <a:off x="3124200" y="6553200"/>
            <a:ext cx="2895600" cy="304800"/>
          </a:xfrm>
        </p:spPr>
        <p:txBody>
          <a:bodyPr/>
          <a:lstStyle>
            <a:lvl1pPr>
              <a:defRPr>
                <a:solidFill>
                  <a:schemeClr val="bg1"/>
                </a:solidFill>
              </a:defRPr>
            </a:lvl1pPr>
          </a:lstStyle>
          <a:p>
            <a:endParaRPr lang="en-US" dirty="0"/>
          </a:p>
        </p:txBody>
      </p:sp>
      <p:sp>
        <p:nvSpPr>
          <p:cNvPr id="14" name="Slide Number Placeholder 4"/>
          <p:cNvSpPr>
            <a:spLocks noGrp="1"/>
          </p:cNvSpPr>
          <p:nvPr>
            <p:ph type="sldNum" sz="quarter" idx="12"/>
          </p:nvPr>
        </p:nvSpPr>
        <p:spPr>
          <a:xfrm>
            <a:off x="6553200" y="6553200"/>
            <a:ext cx="2133600" cy="304800"/>
          </a:xfrm>
        </p:spPr>
        <p:txBody>
          <a:bodyPr/>
          <a:lstStyle>
            <a:lvl1pPr>
              <a:defRPr>
                <a:solidFill>
                  <a:schemeClr val="bg1"/>
                </a:solidFill>
              </a:defRPr>
            </a:lvl1pPr>
          </a:lstStyle>
          <a:p>
            <a:fld id="{80F88FF4-1BD9-4AA8-B980-C7776087ABAF}" type="slidenum">
              <a:rPr lang="en-US" smtClean="0"/>
              <a:pPr/>
              <a:t>‹#›</a:t>
            </a:fld>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quare with Caption">
    <p:spTree>
      <p:nvGrpSpPr>
        <p:cNvPr id="1" name=""/>
        <p:cNvGrpSpPr/>
        <p:nvPr/>
      </p:nvGrpSpPr>
      <p:grpSpPr>
        <a:xfrm>
          <a:off x="0" y="0"/>
          <a:ext cx="0" cy="0"/>
          <a:chOff x="0" y="0"/>
          <a:chExt cx="0" cy="0"/>
        </a:xfrm>
      </p:grpSpPr>
      <p:sp>
        <p:nvSpPr>
          <p:cNvPr id="8" name="Rectangle 7"/>
          <p:cNvSpPr/>
          <p:nvPr userDrawn="1"/>
        </p:nvSpPr>
        <p:spPr>
          <a:xfrm rot="5400000">
            <a:off x="4301613" y="1966451"/>
            <a:ext cx="540774" cy="9144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7500"/>
              </a:solidFill>
            </a:endParaRPr>
          </a:p>
        </p:txBody>
      </p:sp>
      <p:cxnSp>
        <p:nvCxnSpPr>
          <p:cNvPr id="9" name="Straight Connector 8"/>
          <p:cNvCxnSpPr/>
          <p:nvPr userDrawn="1"/>
        </p:nvCxnSpPr>
        <p:spPr>
          <a:xfrm rot="10800000">
            <a:off x="0" y="6858000"/>
            <a:ext cx="9144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sp>
        <p:nvSpPr>
          <p:cNvPr id="3" name="Date Placeholder 2"/>
          <p:cNvSpPr>
            <a:spLocks noGrp="1"/>
          </p:cNvSpPr>
          <p:nvPr userDrawn="1">
            <p:ph type="dt" sz="half" idx="10"/>
          </p:nvPr>
        </p:nvSpPr>
        <p:spPr/>
        <p:txBody>
          <a:bodyPr/>
          <a:lstStyle>
            <a:lvl1pPr>
              <a:defRPr>
                <a:solidFill>
                  <a:schemeClr val="bg1"/>
                </a:solidFill>
              </a:defRPr>
            </a:lvl1pPr>
          </a:lstStyle>
          <a:p>
            <a:fld id="{EFEED2B4-868F-4681-9E70-FF7ECCDC67D4}" type="datetimeFigureOut">
              <a:rPr lang="en-US" smtClean="0"/>
              <a:pPr/>
              <a:t>10/31/12</a:t>
            </a:fld>
            <a:endParaRPr lang="en-US" dirty="0"/>
          </a:p>
        </p:txBody>
      </p:sp>
      <p:sp>
        <p:nvSpPr>
          <p:cNvPr id="4" name="Footer Placeholder 3"/>
          <p:cNvSpPr>
            <a:spLocks noGrp="1"/>
          </p:cNvSpPr>
          <p:nvPr userDrawn="1">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userDrawn="1">
            <p:ph type="sldNum" sz="quarter" idx="12"/>
          </p:nvPr>
        </p:nvSpPr>
        <p:spPr/>
        <p:txBody>
          <a:bodyPr/>
          <a:lstStyle>
            <a:lvl1pPr>
              <a:defRPr>
                <a:solidFill>
                  <a:schemeClr val="bg1"/>
                </a:solidFill>
              </a:defRPr>
            </a:lvl1pPr>
          </a:lstStyle>
          <a:p>
            <a:fld id="{80F88FF4-1BD9-4AA8-B980-C7776087ABAF}" type="slidenum">
              <a:rPr lang="en-US" smtClean="0"/>
              <a:pPr/>
              <a:t>‹#›</a:t>
            </a:fld>
            <a:endParaRPr lang="en-US" dirty="0"/>
          </a:p>
        </p:txBody>
      </p:sp>
      <p:sp>
        <p:nvSpPr>
          <p:cNvPr id="6" name="W¥ل云玗İαЂôÁûÂÚ丫:Pïçtúrê Plå¢éhõlðér 表¥鷗字㌍ 表_W 3"/>
          <p:cNvSpPr>
            <a:spLocks noGrp="1" noChangeAspect="1"/>
          </p:cNvSpPr>
          <p:nvPr userDrawn="1">
            <p:ph type="pic" sz="quarter" idx="13"/>
          </p:nvPr>
        </p:nvSpPr>
        <p:spPr>
          <a:xfrm>
            <a:off x="2974073" y="609600"/>
            <a:ext cx="3198127" cy="32004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000" kern="1200" dirty="0">
                <a:solidFill>
                  <a:schemeClr val="tx1">
                    <a:lumMod val="65000"/>
                    <a:lumOff val="35000"/>
                  </a:schemeClr>
                </a:solidFill>
                <a:latin typeface="+mn-lt"/>
                <a:ea typeface="+mn-ea"/>
                <a:cs typeface="+mn-cs"/>
              </a:defRPr>
            </a:lvl1pPr>
            <a:extLst/>
          </a:lstStyle>
          <a:p>
            <a:pPr marL="0" marR="0" indent="1588" algn="ctr" rtl="0" latinLnBrk="0">
              <a:spcBef>
                <a:spcPct val="20000"/>
              </a:spcBef>
              <a:buFontTx/>
              <a:buNone/>
            </a:pPr>
            <a:r>
              <a:rPr lang="en-US" sz="2400" i="0" smtClean="0"/>
              <a:t>Drag picture to placeholder or click icon to add</a:t>
            </a:r>
            <a:endParaRPr lang="en-US" sz="2400" i="0" dirty="0"/>
          </a:p>
        </p:txBody>
      </p:sp>
      <p:sp>
        <p:nvSpPr>
          <p:cNvPr id="7" name="W¥ل云玗İαЂÕØÚáÛ丫:Téxt Plàçèhòlðêr 表¥鷗字㌍_W 6"/>
          <p:cNvSpPr>
            <a:spLocks noGrp="1"/>
          </p:cNvSpPr>
          <p:nvPr userDrawn="1">
            <p:ph type="body" sz="quarter" idx="15" hasCustomPrompt="1"/>
          </p:nvPr>
        </p:nvSpPr>
        <p:spPr>
          <a:xfrm>
            <a:off x="2971800" y="4038600"/>
            <a:ext cx="3200400" cy="1600200"/>
          </a:xfrm>
        </p:spPr>
        <p:txBody>
          <a:bodyPr tIns="91440" rIns="9144" bIns="91440" anchor="t"/>
          <a:lstStyle>
            <a:lvl1pPr marL="0" marR="0" indent="0" algn="l">
              <a:buFontTx/>
              <a:buNone/>
              <a:defRPr sz="1800" i="0">
                <a:solidFill>
                  <a:schemeClr val="tx1">
                    <a:lumMod val="75000"/>
                    <a:lumOff val="25000"/>
                  </a:schemeClr>
                </a:solidFill>
              </a:defRPr>
            </a:lvl1pPr>
            <a:extLst/>
          </a:lstStyle>
          <a:p>
            <a:pPr lvl="0"/>
            <a:r>
              <a:rPr lang="en-US" dirty="0" smtClean="0"/>
              <a:t>Click to add caption</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Portrait with Caption">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8"/>
          <p:cNvSpPr>
            <a:spLocks noGrp="1"/>
          </p:cNvSpPr>
          <p:nvPr>
            <p:ph type="pic" sz="quarter" idx="13"/>
          </p:nvPr>
        </p:nvSpPr>
        <p:spPr>
          <a:xfrm>
            <a:off x="645701" y="290540"/>
            <a:ext cx="4307299" cy="572926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marL="0" marR="0" indent="1588" algn="ctr" rtl="0" latinLnBrk="0">
              <a:spcBef>
                <a:spcPct val="20000"/>
              </a:spcBef>
              <a:buFontTx/>
              <a:buNone/>
            </a:pPr>
            <a:r>
              <a:rPr lang="en-US" i="0" smtClean="0"/>
              <a:t>Drag picture to placeholder or click icon to add</a:t>
            </a:r>
            <a:endParaRPr lang="en-US" i="0" dirty="0"/>
          </a:p>
        </p:txBody>
      </p:sp>
      <p:sp>
        <p:nvSpPr>
          <p:cNvPr id="10" name="Rectangle 6"/>
          <p:cNvSpPr>
            <a:spLocks noGrp="1"/>
          </p:cNvSpPr>
          <p:nvPr>
            <p:ph type="body" sz="quarter" idx="14" hasCustomPrompt="1"/>
          </p:nvPr>
        </p:nvSpPr>
        <p:spPr>
          <a:xfrm>
            <a:off x="5343525" y="2859716"/>
            <a:ext cx="3181350" cy="3181350"/>
          </a:xfrm>
        </p:spPr>
        <p:txBody>
          <a:bodyPr tIns="91440" bIns="91440" anchor="b" anchorCtr="0">
            <a:noAutofit/>
          </a:bodyPr>
          <a:lstStyle>
            <a:lvl1pPr marL="0" marR="0" indent="0" algn="l" rtl="0" latinLnBrk="0">
              <a:spcBef>
                <a:spcPct val="20000"/>
              </a:spcBef>
              <a:buFontTx/>
              <a:buNone/>
              <a:defRPr sz="1800" i="0" baseline="0">
                <a:solidFill>
                  <a:schemeClr val="tx1">
                    <a:lumMod val="75000"/>
                    <a:lumOff val="25000"/>
                  </a:schemeClr>
                </a:solidFill>
                <a:latin typeface="+mn-lt"/>
                <a:ea typeface="+mn-ea"/>
                <a:cs typeface="+mn-cs"/>
              </a:defRPr>
            </a:lvl1pPr>
            <a:extLst/>
          </a:lstStyle>
          <a:p>
            <a:pPr lvl="0"/>
            <a:r>
              <a:rPr lang="en-US" dirty="0" smtClean="0"/>
              <a:t>Click to add caption</a:t>
            </a:r>
            <a:endParaRPr lang="en-US" dirty="0"/>
          </a:p>
        </p:txBody>
      </p:sp>
      <p:grpSp>
        <p:nvGrpSpPr>
          <p:cNvPr id="13" name="Group 12"/>
          <p:cNvGrpSpPr/>
          <p:nvPr userDrawn="1"/>
        </p:nvGrpSpPr>
        <p:grpSpPr>
          <a:xfrm rot="5400000">
            <a:off x="4277032" y="1991032"/>
            <a:ext cx="589936" cy="9144000"/>
            <a:chOff x="8524568" y="0"/>
            <a:chExt cx="589936" cy="6858000"/>
          </a:xfrm>
        </p:grpSpPr>
        <p:sp>
          <p:nvSpPr>
            <p:cNvPr id="14" name="Rectangle 13"/>
            <p:cNvSpPr/>
            <p:nvPr userDrawn="1"/>
          </p:nvSpPr>
          <p:spPr>
            <a:xfrm>
              <a:off x="8524568" y="0"/>
              <a:ext cx="540774" cy="6858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7500"/>
                </a:solidFill>
              </a:endParaRPr>
            </a:p>
          </p:txBody>
        </p:sp>
        <p:cxnSp>
          <p:nvCxnSpPr>
            <p:cNvPr id="15" name="Straight Connector 14"/>
            <p:cNvCxnSpPr/>
            <p:nvPr userDrawn="1"/>
          </p:nvCxnSpPr>
          <p:spPr>
            <a:xfrm rot="5400000">
              <a:off x="5685504" y="3429000"/>
              <a:ext cx="6858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grpSp>
      <p:sp>
        <p:nvSpPr>
          <p:cNvPr id="16" name="Date Placeholder 2"/>
          <p:cNvSpPr>
            <a:spLocks noGrp="1"/>
          </p:cNvSpPr>
          <p:nvPr>
            <p:ph type="dt" sz="half" idx="10"/>
          </p:nvPr>
        </p:nvSpPr>
        <p:spPr>
          <a:xfrm>
            <a:off x="457200" y="6553200"/>
            <a:ext cx="2133600" cy="304800"/>
          </a:xfrm>
        </p:spPr>
        <p:txBody>
          <a:bodyPr/>
          <a:lstStyle>
            <a:lvl1pPr>
              <a:defRPr>
                <a:solidFill>
                  <a:schemeClr val="bg1"/>
                </a:solidFill>
              </a:defRPr>
            </a:lvl1pPr>
          </a:lstStyle>
          <a:p>
            <a:fld id="{EFEED2B4-868F-4681-9E70-FF7ECCDC67D4}" type="datetimeFigureOut">
              <a:rPr lang="en-US" smtClean="0"/>
              <a:pPr/>
              <a:t>10/31/12</a:t>
            </a:fld>
            <a:endParaRPr lang="en-US" dirty="0"/>
          </a:p>
        </p:txBody>
      </p:sp>
      <p:sp>
        <p:nvSpPr>
          <p:cNvPr id="17" name="Footer Placeholder 3"/>
          <p:cNvSpPr>
            <a:spLocks noGrp="1"/>
          </p:cNvSpPr>
          <p:nvPr>
            <p:ph type="ftr" sz="quarter" idx="11"/>
          </p:nvPr>
        </p:nvSpPr>
        <p:spPr>
          <a:xfrm>
            <a:off x="3124200" y="6553200"/>
            <a:ext cx="2895600" cy="304800"/>
          </a:xfrm>
        </p:spPr>
        <p:txBody>
          <a:bodyPr/>
          <a:lstStyle>
            <a:lvl1pPr>
              <a:defRPr>
                <a:solidFill>
                  <a:schemeClr val="bg1"/>
                </a:solidFill>
              </a:defRPr>
            </a:lvl1pPr>
          </a:lstStyle>
          <a:p>
            <a:endParaRPr lang="en-US" dirty="0"/>
          </a:p>
        </p:txBody>
      </p:sp>
      <p:sp>
        <p:nvSpPr>
          <p:cNvPr id="18" name="Slide Number Placeholder 4"/>
          <p:cNvSpPr>
            <a:spLocks noGrp="1"/>
          </p:cNvSpPr>
          <p:nvPr>
            <p:ph type="sldNum" sz="quarter" idx="12"/>
          </p:nvPr>
        </p:nvSpPr>
        <p:spPr>
          <a:xfrm>
            <a:off x="6553200" y="6553200"/>
            <a:ext cx="2133600" cy="304800"/>
          </a:xfrm>
        </p:spPr>
        <p:txBody>
          <a:bodyPr/>
          <a:lstStyle>
            <a:lvl1pPr>
              <a:defRPr>
                <a:solidFill>
                  <a:schemeClr val="bg1"/>
                </a:solidFill>
              </a:defRPr>
            </a:lvl1pPr>
          </a:lstStyle>
          <a:p>
            <a:fld id="{80F88FF4-1BD9-4AA8-B980-C7776087ABAF}"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with Title">
    <p:spTree>
      <p:nvGrpSpPr>
        <p:cNvPr id="1" name=""/>
        <p:cNvGrpSpPr/>
        <p:nvPr/>
      </p:nvGrpSpPr>
      <p:grpSpPr>
        <a:xfrm>
          <a:off x="0" y="0"/>
          <a:ext cx="0" cy="0"/>
          <a:chOff x="0" y="0"/>
          <a:chExt cx="0" cy="0"/>
        </a:xfrm>
      </p:grpSpPr>
      <p:sp>
        <p:nvSpPr>
          <p:cNvPr id="8" name="Rectangle 7"/>
          <p:cNvSpPr/>
          <p:nvPr userDrawn="1"/>
        </p:nvSpPr>
        <p:spPr>
          <a:xfrm>
            <a:off x="0" y="6096000"/>
            <a:ext cx="85344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p:cNvSpPr>
            <a:spLocks noGrp="1"/>
          </p:cNvSpPr>
          <p:nvPr>
            <p:ph type="pic" sz="quarter" idx="10"/>
          </p:nvPr>
        </p:nvSpPr>
        <p:spPr>
          <a:xfrm>
            <a:off x="0" y="0"/>
            <a:ext cx="8534400" cy="6096000"/>
          </a:xfrm>
        </p:spPr>
        <p:txBody>
          <a:bodyPr/>
          <a:lstStyle>
            <a:lvl1pPr algn="ctr">
              <a:buNone/>
              <a:defRPr>
                <a:solidFill>
                  <a:schemeClr val="tx1">
                    <a:lumMod val="85000"/>
                    <a:lumOff val="15000"/>
                  </a:schemeClr>
                </a:solidFill>
              </a:defRPr>
            </a:lvl1pPr>
          </a:lstStyle>
          <a:p>
            <a:r>
              <a:rPr lang="en-US" smtClean="0"/>
              <a:t>Drag picture to placeholder or click icon to add</a:t>
            </a:r>
            <a:endParaRPr lang="en-US" dirty="0"/>
          </a:p>
        </p:txBody>
      </p:sp>
      <p:sp>
        <p:nvSpPr>
          <p:cNvPr id="2" name="Title 1"/>
          <p:cNvSpPr>
            <a:spLocks noGrp="1"/>
          </p:cNvSpPr>
          <p:nvPr>
            <p:ph type="title"/>
          </p:nvPr>
        </p:nvSpPr>
        <p:spPr>
          <a:xfrm>
            <a:off x="152400" y="6172200"/>
            <a:ext cx="8229600" cy="571500"/>
          </a:xfrm>
        </p:spPr>
        <p:txBody>
          <a:bodyPr>
            <a:noAutofit/>
          </a:bodyPr>
          <a:lstStyle>
            <a:lvl1pPr algn="l">
              <a:defRPr sz="3600" b="1">
                <a:solidFill>
                  <a:schemeClr val="tx1">
                    <a:lumMod val="85000"/>
                    <a:lumOff val="15000"/>
                  </a:schemeClr>
                </a:solidFill>
              </a:defRPr>
            </a:lvl1pPr>
          </a:lstStyle>
          <a:p>
            <a:r>
              <a:rPr lang="en-US" smtClean="0"/>
              <a:t>Click to edit Master title style</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Full Page Photo with Titl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FEED2B4-868F-4681-9E70-FF7ECCDC67D4}" type="datetimeFigureOut">
              <a:rPr lang="en-US" smtClean="0"/>
              <a:t>10/31/12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F88FF4-1BD9-4AA8-B980-C7776087ABAF}" type="slidenum">
              <a:rPr lang="en-US" smtClean="0"/>
              <a:t>‹#›</a:t>
            </a:fld>
            <a:endParaRPr lang="en-US"/>
          </a:p>
        </p:txBody>
      </p:sp>
      <p:sp>
        <p:nvSpPr>
          <p:cNvPr id="8" name="Rectangle 6"/>
          <p:cNvSpPr>
            <a:spLocks noGrp="1" noChangeAspect="1"/>
          </p:cNvSpPr>
          <p:nvPr>
            <p:ph type="pic" sz="quarter" idx="13"/>
          </p:nvPr>
        </p:nvSpPr>
        <p:spPr>
          <a:xfrm>
            <a:off x="0" y="0"/>
            <a:ext cx="9144000" cy="6858000"/>
          </a:xfrm>
          <a:no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lumMod val="75000"/>
                    <a:lumOff val="25000"/>
                  </a:schemeClr>
                </a:solidFill>
                <a:latin typeface="+mn-lt"/>
                <a:ea typeface="+mn-ea"/>
                <a:cs typeface="+mn-cs"/>
              </a:defRPr>
            </a:lvl1pPr>
            <a:extLst/>
          </a:lstStyle>
          <a:p>
            <a:pPr marL="0" marR="0" indent="0" algn="ctr">
              <a:buFontTx/>
              <a:buNone/>
            </a:pPr>
            <a:r>
              <a:rPr lang="en-US" i="0" smtClean="0"/>
              <a:t>Drag picture to placeholder or click icon to add</a:t>
            </a:r>
            <a:endParaRPr lang="en-US" i="0" dirty="0"/>
          </a:p>
        </p:txBody>
      </p:sp>
      <p:sp>
        <p:nvSpPr>
          <p:cNvPr id="12" name="Text Placeholder 10"/>
          <p:cNvSpPr>
            <a:spLocks noGrp="1"/>
          </p:cNvSpPr>
          <p:nvPr>
            <p:ph type="body" sz="quarter" idx="14" hasCustomPrompt="1"/>
          </p:nvPr>
        </p:nvSpPr>
        <p:spPr>
          <a:xfrm>
            <a:off x="5105400" y="5257800"/>
            <a:ext cx="4038600" cy="505047"/>
          </a:xfrm>
          <a:solidFill>
            <a:schemeClr val="tx1">
              <a:alpha val="46000"/>
            </a:schemeClr>
          </a:solidFill>
        </p:spPr>
        <p:txBody>
          <a:bodyPr>
            <a:normAutofit/>
          </a:bodyPr>
          <a:lstStyle>
            <a:lvl1pPr>
              <a:buNone/>
              <a:defRPr sz="2800" baseline="0">
                <a:solidFill>
                  <a:schemeClr val="bg1"/>
                </a:solidFill>
              </a:defRPr>
            </a:lvl1pPr>
          </a:lstStyle>
          <a:p>
            <a:pPr lvl="0"/>
            <a:r>
              <a:rPr lang="en-US" dirty="0" smtClean="0"/>
              <a:t>Click to add Title</a:t>
            </a:r>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with Color">
    <p:spTree>
      <p:nvGrpSpPr>
        <p:cNvPr id="1" name=""/>
        <p:cNvGrpSpPr/>
        <p:nvPr/>
      </p:nvGrpSpPr>
      <p:grpSpPr>
        <a:xfrm>
          <a:off x="0" y="0"/>
          <a:ext cx="0" cy="0"/>
          <a:chOff x="0" y="0"/>
          <a:chExt cx="0" cy="0"/>
        </a:xfrm>
      </p:grpSpPr>
      <p:sp>
        <p:nvSpPr>
          <p:cNvPr id="5" name="Date Placeholder 3"/>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6" name="Footer Placeholder 4"/>
          <p:cNvSpPr>
            <a:spLocks noGrp="1"/>
          </p:cNvSpPr>
          <p:nvPr>
            <p:ph type="ftr" sz="quarter" idx="11"/>
          </p:nvPr>
        </p:nvSpPr>
        <p:spPr>
          <a:xfrm>
            <a:off x="2971800" y="6553200"/>
            <a:ext cx="2895600" cy="304800"/>
          </a:xfrm>
        </p:spPr>
        <p:txBody>
          <a:bodyPr/>
          <a:lstStyle/>
          <a:p>
            <a:endParaRPr lang="en-US"/>
          </a:p>
        </p:txBody>
      </p:sp>
      <p:sp>
        <p:nvSpPr>
          <p:cNvPr id="7" name="Slide Number Placeholder 5"/>
          <p:cNvSpPr>
            <a:spLocks noGrp="1"/>
          </p:cNvSpPr>
          <p:nvPr>
            <p:ph type="sldNum" sz="quarter" idx="12"/>
          </p:nvPr>
        </p:nvSpPr>
        <p:spPr>
          <a:xfrm>
            <a:off x="6248400" y="6553200"/>
            <a:ext cx="2057400" cy="304800"/>
          </a:xfrm>
        </p:spPr>
        <p:txBody>
          <a:bodyPr/>
          <a:lstStyle/>
          <a:p>
            <a:fld id="{80F88FF4-1BD9-4AA8-B980-C7776087ABAF}" type="slidenum">
              <a:rPr lang="en-US" smtClean="0"/>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lbum Section with 3 Portrait">
    <p:bg>
      <p:bgPr>
        <a:solidFill>
          <a:schemeClr val="bg1">
            <a:lumMod val="95000"/>
          </a:schemeClr>
        </a:solidFill>
        <a:effectLst/>
      </p:bgPr>
    </p:bg>
    <p:spTree>
      <p:nvGrpSpPr>
        <p:cNvPr id="1" name=""/>
        <p:cNvGrpSpPr/>
        <p:nvPr/>
      </p:nvGrpSpPr>
      <p:grpSpPr>
        <a:xfrm>
          <a:off x="0" y="0"/>
          <a:ext cx="0" cy="0"/>
          <a:chOff x="0" y="0"/>
          <a:chExt cx="0" cy="0"/>
        </a:xfrm>
      </p:grpSpPr>
      <p:sp>
        <p:nvSpPr>
          <p:cNvPr id="8" name="Rectangle 2"/>
          <p:cNvSpPr>
            <a:spLocks noGrp="1"/>
          </p:cNvSpPr>
          <p:nvPr>
            <p:ph type="title" hasCustomPrompt="1"/>
          </p:nvPr>
        </p:nvSpPr>
        <p:spPr>
          <a:xfrm>
            <a:off x="457200" y="3390900"/>
            <a:ext cx="7781730" cy="990600"/>
          </a:xfrm>
        </p:spPr>
        <p:txBody>
          <a:bodyPr vert="horz" bIns="0" anchor="b" anchorCtr="0">
            <a:normAutofit/>
          </a:bodyPr>
          <a:lstStyle>
            <a:lvl1pPr>
              <a:defRPr sz="4400" b="1" baseline="0">
                <a:solidFill>
                  <a:srgbClr val="FC7500"/>
                </a:solidFill>
              </a:defRPr>
            </a:lvl1pPr>
            <a:extLst/>
          </a:lstStyle>
          <a:p>
            <a:r>
              <a:rPr lang="en-US" dirty="0" smtClean="0"/>
              <a:t>Click to add section title</a:t>
            </a:r>
            <a:endParaRPr lang="en-US" dirty="0"/>
          </a:p>
        </p:txBody>
      </p:sp>
      <p:sp>
        <p:nvSpPr>
          <p:cNvPr id="9" name="Rectangle 11"/>
          <p:cNvSpPr>
            <a:spLocks noGrp="1"/>
          </p:cNvSpPr>
          <p:nvPr>
            <p:ph type="body" sz="quarter" idx="14" hasCustomPrompt="1"/>
          </p:nvPr>
        </p:nvSpPr>
        <p:spPr>
          <a:xfrm>
            <a:off x="457200" y="4572000"/>
            <a:ext cx="7772400" cy="838200"/>
          </a:xfrm>
        </p:spPr>
        <p:txBody>
          <a:bodyPr vert="horz" tIns="0"/>
          <a:lstStyle>
            <a:lvl1pPr algn="ctr">
              <a:buFontTx/>
              <a:buNone/>
              <a:defRPr sz="1800">
                <a:solidFill>
                  <a:schemeClr val="tx1">
                    <a:lumMod val="75000"/>
                    <a:lumOff val="25000"/>
                  </a:schemeClr>
                </a:solidFill>
              </a:defRPr>
            </a:lvl1pPr>
            <a:extLst/>
          </a:lstStyle>
          <a:p>
            <a:pPr lvl="0"/>
            <a:r>
              <a:rPr lang="en-US" dirty="0" smtClean="0"/>
              <a:t>Click to add subtitle</a:t>
            </a:r>
            <a:endParaRPr lang="en-US" dirty="0"/>
          </a:p>
        </p:txBody>
      </p:sp>
      <p:sp>
        <p:nvSpPr>
          <p:cNvPr id="10" name="Rectangle 6"/>
          <p:cNvSpPr>
            <a:spLocks noGrp="1"/>
          </p:cNvSpPr>
          <p:nvPr>
            <p:ph type="pic" sz="quarter" idx="11"/>
          </p:nvPr>
        </p:nvSpPr>
        <p:spPr>
          <a:xfrm>
            <a:off x="490868" y="807195"/>
            <a:ext cx="2286000" cy="22860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lang="en-US" sz="2400" i="0" kern="1200" dirty="0">
                <a:solidFill>
                  <a:schemeClr val="tx1">
                    <a:lumMod val="65000"/>
                    <a:lumOff val="35000"/>
                  </a:schemeClr>
                </a:solidFill>
                <a:latin typeface="+mn-lt"/>
                <a:ea typeface="+mn-ea"/>
                <a:cs typeface="+mn-cs"/>
              </a:defRPr>
            </a:lvl1pPr>
            <a:extLst/>
          </a:lstStyle>
          <a:p>
            <a:pPr algn="ctr">
              <a:buFontTx/>
              <a:buNone/>
            </a:pPr>
            <a:r>
              <a:rPr lang="en-US" sz="2000" smtClean="0"/>
              <a:t>Drag picture to placeholder or click icon to add</a:t>
            </a:r>
            <a:endParaRPr lang="en-US" sz="2000" dirty="0"/>
          </a:p>
        </p:txBody>
      </p:sp>
      <p:sp>
        <p:nvSpPr>
          <p:cNvPr id="11" name="Rectangle 6"/>
          <p:cNvSpPr>
            <a:spLocks noGrp="1"/>
          </p:cNvSpPr>
          <p:nvPr>
            <p:ph type="pic" sz="quarter" idx="15"/>
          </p:nvPr>
        </p:nvSpPr>
        <p:spPr>
          <a:xfrm>
            <a:off x="3179134" y="807195"/>
            <a:ext cx="2286000" cy="22860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algn="ctr">
              <a:buFontTx/>
              <a:buNone/>
            </a:pPr>
            <a:r>
              <a:rPr lang="en-US" sz="2000" smtClean="0"/>
              <a:t>Drag picture to placeholder or click icon to add</a:t>
            </a:r>
            <a:endParaRPr lang="en-US" sz="2000" dirty="0"/>
          </a:p>
        </p:txBody>
      </p:sp>
      <p:sp>
        <p:nvSpPr>
          <p:cNvPr id="12" name="Rectangle 6"/>
          <p:cNvSpPr>
            <a:spLocks noGrp="1"/>
          </p:cNvSpPr>
          <p:nvPr>
            <p:ph type="pic" sz="quarter" idx="16"/>
          </p:nvPr>
        </p:nvSpPr>
        <p:spPr>
          <a:xfrm>
            <a:off x="5867400" y="807195"/>
            <a:ext cx="2286000" cy="22860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lang="en-US" sz="2000" i="0" kern="1200" dirty="0">
                <a:solidFill>
                  <a:schemeClr val="tx1">
                    <a:lumMod val="65000"/>
                    <a:lumOff val="35000"/>
                  </a:schemeClr>
                </a:solidFill>
                <a:latin typeface="+mn-lt"/>
                <a:ea typeface="+mn-ea"/>
                <a:cs typeface="+mn-cs"/>
              </a:defRPr>
            </a:lvl1pPr>
            <a:extLst/>
          </a:lstStyle>
          <a:p>
            <a:pPr algn="ctr">
              <a:buFontTx/>
              <a:buNone/>
            </a:pPr>
            <a:r>
              <a:rPr lang="en-US" sz="2000" smtClean="0"/>
              <a:t>Drag picture to placeholder or click icon to add</a:t>
            </a:r>
            <a:endParaRPr lang="en-US" sz="2000" dirty="0"/>
          </a:p>
        </p:txBody>
      </p:sp>
      <p:sp>
        <p:nvSpPr>
          <p:cNvPr id="18" name="Date Placeholder 3"/>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19" name="Footer Placeholder 4"/>
          <p:cNvSpPr>
            <a:spLocks noGrp="1"/>
          </p:cNvSpPr>
          <p:nvPr>
            <p:ph type="ftr" sz="quarter" idx="17"/>
          </p:nvPr>
        </p:nvSpPr>
        <p:spPr>
          <a:xfrm>
            <a:off x="2971800" y="6553200"/>
            <a:ext cx="2895600" cy="304800"/>
          </a:xfrm>
        </p:spPr>
        <p:txBody>
          <a:bodyPr/>
          <a:lstStyle/>
          <a:p>
            <a:endParaRPr lang="en-US"/>
          </a:p>
        </p:txBody>
      </p:sp>
      <p:sp>
        <p:nvSpPr>
          <p:cNvPr id="20" name="Slide Number Placeholder 5"/>
          <p:cNvSpPr>
            <a:spLocks noGrp="1"/>
          </p:cNvSpPr>
          <p:nvPr>
            <p:ph type="sldNum" sz="quarter" idx="12"/>
          </p:nvPr>
        </p:nvSpPr>
        <p:spPr>
          <a:xfrm>
            <a:off x="6248400" y="6553200"/>
            <a:ext cx="2057400" cy="304800"/>
          </a:xfrm>
        </p:spPr>
        <p:txBody>
          <a:bodyPr/>
          <a:lstStyle/>
          <a:p>
            <a:fld id="{80F88FF4-1BD9-4AA8-B980-C7776087ABAF}" type="slidenum">
              <a:rPr lang="en-US" smtClean="0"/>
              <a:t>‹#›</a:t>
            </a:fld>
            <a:endParaRPr lang="en-US"/>
          </a:p>
        </p:txBody>
      </p:sp>
      <p:sp>
        <p:nvSpPr>
          <p:cNvPr id="21" name="Rectangle 20"/>
          <p:cNvSpPr/>
          <p:nvPr userDrawn="1"/>
        </p:nvSpPr>
        <p:spPr>
          <a:xfrm>
            <a:off x="8524568" y="0"/>
            <a:ext cx="540774" cy="6858000"/>
          </a:xfrm>
          <a:prstGeom prst="rect">
            <a:avLst/>
          </a:prstGeom>
          <a:solidFill>
            <a:srgbClr val="91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7500"/>
              </a:solidFill>
            </a:endParaRPr>
          </a:p>
        </p:txBody>
      </p:sp>
      <p:cxnSp>
        <p:nvCxnSpPr>
          <p:cNvPr id="22" name="Straight Connector 21"/>
          <p:cNvCxnSpPr/>
          <p:nvPr userDrawn="1"/>
        </p:nvCxnSpPr>
        <p:spPr>
          <a:xfrm rot="5400000">
            <a:off x="5693734" y="3429000"/>
            <a:ext cx="6858000" cy="0"/>
          </a:xfrm>
          <a:prstGeom prst="line">
            <a:avLst/>
          </a:prstGeom>
          <a:ln w="50800">
            <a:solidFill>
              <a:srgbClr val="91BED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ndscape with Transparent Caption">
    <p:spTree>
      <p:nvGrpSpPr>
        <p:cNvPr id="1" name=""/>
        <p:cNvGrpSpPr/>
        <p:nvPr/>
      </p:nvGrpSpPr>
      <p:grpSpPr>
        <a:xfrm>
          <a:off x="0" y="0"/>
          <a:ext cx="0" cy="0"/>
          <a:chOff x="0" y="0"/>
          <a:chExt cx="0" cy="0"/>
        </a:xfrm>
      </p:grpSpPr>
      <p:sp>
        <p:nvSpPr>
          <p:cNvPr id="6" name="Rectangle 9"/>
          <p:cNvSpPr>
            <a:spLocks noGrp="1" noChangeAspect="1"/>
          </p:cNvSpPr>
          <p:nvPr>
            <p:ph type="pic" sz="quarter" idx="14"/>
          </p:nvPr>
        </p:nvSpPr>
        <p:spPr>
          <a:xfrm>
            <a:off x="1143000" y="762000"/>
            <a:ext cx="6299200" cy="47244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400" kern="1200" dirty="0">
                <a:solidFill>
                  <a:schemeClr val="tx1">
                    <a:lumMod val="65000"/>
                    <a:lumOff val="35000"/>
                  </a:schemeClr>
                </a:solidFill>
                <a:latin typeface="+mn-lt"/>
                <a:ea typeface="+mn-ea"/>
                <a:cs typeface="+mn-cs"/>
              </a:defRPr>
            </a:lvl1pPr>
            <a:extLst/>
          </a:lstStyle>
          <a:p>
            <a:pPr marL="0" marR="0" indent="1588" algn="ctr" rtl="0" latinLnBrk="0">
              <a:spcBef>
                <a:spcPct val="20000"/>
              </a:spcBef>
              <a:buFontTx/>
              <a:buNone/>
            </a:pPr>
            <a:r>
              <a:rPr lang="en-US" sz="2400" i="0" smtClean="0">
                <a:solidFill>
                  <a:schemeClr val="tx1"/>
                </a:solidFill>
                <a:latin typeface="+mn-lt"/>
                <a:ea typeface="+mn-ea"/>
                <a:cs typeface="+mn-cs"/>
              </a:rPr>
              <a:t>Drag picture to placeholder or click icon to add</a:t>
            </a:r>
            <a:endParaRPr lang="en-US" i="0" dirty="0"/>
          </a:p>
        </p:txBody>
      </p:sp>
      <p:sp>
        <p:nvSpPr>
          <p:cNvPr id="9" name="Date Placeholder 3"/>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10" name="Footer Placeholder 4"/>
          <p:cNvSpPr>
            <a:spLocks noGrp="1"/>
          </p:cNvSpPr>
          <p:nvPr>
            <p:ph type="ftr" sz="quarter" idx="11"/>
          </p:nvPr>
        </p:nvSpPr>
        <p:spPr>
          <a:xfrm>
            <a:off x="2971800" y="6553200"/>
            <a:ext cx="2895600" cy="304800"/>
          </a:xfrm>
        </p:spPr>
        <p:txBody>
          <a:bodyPr/>
          <a:lstStyle/>
          <a:p>
            <a:endParaRPr lang="en-US"/>
          </a:p>
        </p:txBody>
      </p:sp>
      <p:sp>
        <p:nvSpPr>
          <p:cNvPr id="11" name="Slide Number Placeholder 5"/>
          <p:cNvSpPr>
            <a:spLocks noGrp="1"/>
          </p:cNvSpPr>
          <p:nvPr>
            <p:ph type="sldNum" sz="quarter" idx="12"/>
          </p:nvPr>
        </p:nvSpPr>
        <p:spPr>
          <a:xfrm>
            <a:off x="6248400" y="6553200"/>
            <a:ext cx="2057400" cy="304800"/>
          </a:xfrm>
        </p:spPr>
        <p:txBody>
          <a:bodyPr/>
          <a:lstStyle/>
          <a:p>
            <a:fld id="{80F88FF4-1BD9-4AA8-B980-C7776087ABAF}" type="slidenum">
              <a:rPr lang="en-US" smtClean="0"/>
              <a:t>‹#›</a:t>
            </a:fld>
            <a:endParaRPr lang="en-US"/>
          </a:p>
        </p:txBody>
      </p:sp>
      <p:sp>
        <p:nvSpPr>
          <p:cNvPr id="12" name="Rectangle 11"/>
          <p:cNvSpPr/>
          <p:nvPr userDrawn="1"/>
        </p:nvSpPr>
        <p:spPr>
          <a:xfrm>
            <a:off x="1170166" y="5669280"/>
            <a:ext cx="6297434" cy="731520"/>
          </a:xfrm>
          <a:prstGeom prst="rect">
            <a:avLst/>
          </a:prstGeom>
          <a:noFill/>
          <a:ln w="38100">
            <a:solidFill>
              <a:schemeClr val="tx1">
                <a:lumMod val="95000"/>
                <a:lumOff val="5000"/>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6" hasCustomPrompt="1"/>
          </p:nvPr>
        </p:nvSpPr>
        <p:spPr>
          <a:xfrm>
            <a:off x="1219199" y="5715000"/>
            <a:ext cx="6191693" cy="632637"/>
          </a:xfrm>
          <a:solidFill>
            <a:schemeClr val="tx1">
              <a:alpha val="35000"/>
            </a:schemeClr>
          </a:solidFill>
        </p:spPr>
        <p:txBody>
          <a:bodyPr vert="horz" lIns="91440" tIns="45720" rIns="91440" bIns="45720" rtlCol="0">
            <a:normAutofit/>
          </a:bodyPr>
          <a:lstStyle>
            <a:lvl1pPr marL="342900" indent="-342900" algn="ctr" defTabSz="914400" rtl="0" eaLnBrk="1" latinLnBrk="0" hangingPunct="1">
              <a:spcBef>
                <a:spcPct val="20000"/>
              </a:spcBef>
              <a:buFont typeface="Arial" pitchFamily="34" charset="0"/>
              <a:buNone/>
              <a:defRPr lang="en-US" sz="3000" b="1" kern="1200" dirty="0" smtClean="0">
                <a:solidFill>
                  <a:schemeClr val="tx1">
                    <a:lumMod val="85000"/>
                    <a:lumOff val="15000"/>
                  </a:schemeClr>
                </a:solidFill>
                <a:latin typeface="Arial" pitchFamily="34" charset="0"/>
                <a:ea typeface="+mn-ea"/>
                <a:cs typeface="Arial" pitchFamily="34" charset="0"/>
              </a:defRPr>
            </a:lvl1pPr>
          </a:lstStyle>
          <a:p>
            <a:pPr lvl="0"/>
            <a:r>
              <a:rPr lang="en-US" dirty="0" smtClean="0"/>
              <a:t>Click to add title</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2" name="Title 1"/>
          <p:cNvSpPr>
            <a:spLocks noGrp="1"/>
          </p:cNvSpPr>
          <p:nvPr>
            <p:ph type="title"/>
          </p:nvPr>
        </p:nvSpPr>
        <p:spPr>
          <a:xfrm>
            <a:off x="1676400" y="4800600"/>
            <a:ext cx="5486400" cy="566738"/>
          </a:xfrm>
          <a:solidFill>
            <a:srgbClr val="FC7500"/>
          </a:solidFill>
        </p:spPr>
        <p:txBody>
          <a:bodyPr anchor="b"/>
          <a:lstStyle>
            <a:lvl1pPr algn="l">
              <a:defRPr sz="2000" b="1">
                <a:solidFill>
                  <a:schemeClr val="bg1"/>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676400" y="612775"/>
            <a:ext cx="5486400" cy="4114800"/>
          </a:xfrm>
          <a:solidFill>
            <a:schemeClr val="bg1">
              <a:lumMod val="95000"/>
            </a:schemeClr>
          </a:solidFill>
        </p:spPr>
        <p:txBody>
          <a:bodyPr/>
          <a:lstStyle>
            <a:lvl1pPr marL="0" indent="0" algn="ctr">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676400" y="5443538"/>
            <a:ext cx="5486400" cy="804862"/>
          </a:xfrm>
        </p:spPr>
        <p:txBody>
          <a:bodyPr>
            <a:normAutofit/>
          </a:bodyPr>
          <a:lstStyle>
            <a:lvl1pPr marL="0" indent="0">
              <a:buNone/>
              <a:defRPr sz="1600">
                <a:solidFill>
                  <a:schemeClr val="tx1">
                    <a:lumMod val="85000"/>
                    <a:lumOff val="1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Date Placeholder 3"/>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11" name="Footer Placeholder 4"/>
          <p:cNvSpPr>
            <a:spLocks noGrp="1"/>
          </p:cNvSpPr>
          <p:nvPr>
            <p:ph type="ftr" sz="quarter" idx="11"/>
          </p:nvPr>
        </p:nvSpPr>
        <p:spPr>
          <a:xfrm>
            <a:off x="2971800" y="6553200"/>
            <a:ext cx="2895600" cy="304800"/>
          </a:xfrm>
        </p:spPr>
        <p:txBody>
          <a:bodyPr/>
          <a:lstStyle/>
          <a:p>
            <a:endParaRPr lang="en-US"/>
          </a:p>
        </p:txBody>
      </p:sp>
      <p:sp>
        <p:nvSpPr>
          <p:cNvPr id="12" name="Slide Number Placeholder 5"/>
          <p:cNvSpPr>
            <a:spLocks noGrp="1"/>
          </p:cNvSpPr>
          <p:nvPr>
            <p:ph type="sldNum" sz="quarter" idx="12"/>
          </p:nvPr>
        </p:nvSpPr>
        <p:spPr>
          <a:xfrm>
            <a:off x="6248400" y="6553200"/>
            <a:ext cx="2057400" cy="304800"/>
          </a:xfrm>
        </p:spPr>
        <p:txBody>
          <a:bodyPr/>
          <a:lstStyle/>
          <a:p>
            <a:fld id="{80F88FF4-1BD9-4AA8-B980-C7776087ABAF}" type="slidenum">
              <a:rPr lang="en-US" smtClean="0"/>
              <a:t>‹#›</a:t>
            </a:fld>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ndscape with Capti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5" name="Date Placeholder 3"/>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6" name="Footer Placeholder 4"/>
          <p:cNvSpPr>
            <a:spLocks noGrp="1"/>
          </p:cNvSpPr>
          <p:nvPr>
            <p:ph type="ftr" sz="quarter" idx="11"/>
          </p:nvPr>
        </p:nvSpPr>
        <p:spPr>
          <a:xfrm>
            <a:off x="2971800" y="6553200"/>
            <a:ext cx="2895600" cy="304800"/>
          </a:xfrm>
        </p:spPr>
        <p:txBody>
          <a:bodyPr/>
          <a:lstStyle/>
          <a:p>
            <a:endParaRPr lang="en-US"/>
          </a:p>
        </p:txBody>
      </p:sp>
      <p:sp>
        <p:nvSpPr>
          <p:cNvPr id="9" name="Slide Number Placeholder 5"/>
          <p:cNvSpPr>
            <a:spLocks noGrp="1"/>
          </p:cNvSpPr>
          <p:nvPr>
            <p:ph type="sldNum" sz="quarter" idx="12"/>
          </p:nvPr>
        </p:nvSpPr>
        <p:spPr>
          <a:xfrm>
            <a:off x="6248400" y="6553200"/>
            <a:ext cx="2057400" cy="304800"/>
          </a:xfrm>
        </p:spPr>
        <p:txBody>
          <a:bodyPr/>
          <a:lstStyle/>
          <a:p>
            <a:fld id="{80F88FF4-1BD9-4AA8-B980-C7776087ABAF}" type="slidenum">
              <a:rPr lang="en-US" smtClean="0"/>
              <a:t>‹#›</a:t>
            </a:fld>
            <a:endParaRPr lang="en-US"/>
          </a:p>
        </p:txBody>
      </p:sp>
      <p:sp>
        <p:nvSpPr>
          <p:cNvPr id="12" name="Rectangle 9"/>
          <p:cNvSpPr>
            <a:spLocks noGrp="1" noChangeAspect="1"/>
          </p:cNvSpPr>
          <p:nvPr>
            <p:ph type="pic" sz="quarter" idx="14"/>
          </p:nvPr>
        </p:nvSpPr>
        <p:spPr>
          <a:xfrm>
            <a:off x="1244600" y="304800"/>
            <a:ext cx="6299200" cy="4724400"/>
          </a:xfrm>
          <a:solidFill>
            <a:schemeClr val="bg1">
              <a:lumMod val="95000"/>
            </a:schemeClr>
          </a:solidFill>
          <a:ln w="38100" cap="sq" cmpd="sng" algn="ctr">
            <a:noFill/>
            <a:prstDash val="solid"/>
            <a:miter lim="800000"/>
          </a:ln>
          <a:effectLst/>
        </p:spPr>
        <p:style>
          <a:lnRef idx="3">
            <a:schemeClr val="lt1"/>
          </a:lnRef>
          <a:fillRef idx="1">
            <a:schemeClr val="accent1"/>
          </a:fillRef>
          <a:effectRef idx="1">
            <a:schemeClr val="accent1"/>
          </a:effectRef>
          <a:fontRef idx="minor">
            <a:schemeClr val="lt1"/>
          </a:fontRef>
        </p:style>
        <p:txBody>
          <a:bodyPr anchor="t"/>
          <a:lstStyle>
            <a:lvl1pPr marL="0" marR="0" indent="1588" algn="ctr" rtl="0" latinLnBrk="0">
              <a:spcBef>
                <a:spcPct val="20000"/>
              </a:spcBef>
              <a:buFontTx/>
              <a:buNone/>
              <a:defRPr lang="en-US" sz="2800" i="0" smtClean="0">
                <a:solidFill>
                  <a:schemeClr val="tx1">
                    <a:lumMod val="50000"/>
                    <a:lumOff val="50000"/>
                  </a:schemeClr>
                </a:solidFill>
                <a:latin typeface="+mn-lt"/>
                <a:ea typeface="+mn-ea"/>
                <a:cs typeface="+mn-cs"/>
              </a:defRPr>
            </a:lvl1pPr>
            <a:extLst/>
          </a:lstStyle>
          <a:p>
            <a:pPr marL="0" marR="0" indent="1588" algn="ctr" rtl="0" latinLnBrk="0">
              <a:spcBef>
                <a:spcPct val="20000"/>
              </a:spcBef>
              <a:buFontTx/>
              <a:buNone/>
            </a:pPr>
            <a:r>
              <a:rPr lang="en-US" sz="2400" i="0" smtClean="0">
                <a:solidFill>
                  <a:schemeClr val="tx1"/>
                </a:solidFill>
                <a:latin typeface="+mn-lt"/>
                <a:ea typeface="+mn-ea"/>
                <a:cs typeface="+mn-cs"/>
              </a:rPr>
              <a:t>Drag picture to placeholder or click icon to add</a:t>
            </a:r>
            <a:endParaRPr lang="en-US" i="0" dirty="0"/>
          </a:p>
        </p:txBody>
      </p:sp>
      <p:sp>
        <p:nvSpPr>
          <p:cNvPr id="14" name="Text Placeholder 13"/>
          <p:cNvSpPr>
            <a:spLocks noGrp="1"/>
          </p:cNvSpPr>
          <p:nvPr>
            <p:ph type="body" sz="quarter" idx="15" hasCustomPrompt="1"/>
          </p:nvPr>
        </p:nvSpPr>
        <p:spPr>
          <a:xfrm>
            <a:off x="457200" y="5181600"/>
            <a:ext cx="7848600" cy="457200"/>
          </a:xfrm>
        </p:spPr>
        <p:txBody>
          <a:bodyPr>
            <a:normAutofit/>
          </a:bodyPr>
          <a:lstStyle>
            <a:lvl1pPr>
              <a:buNone/>
              <a:defRPr sz="2400" b="1" baseline="0">
                <a:solidFill>
                  <a:srgbClr val="FC7500"/>
                </a:solidFill>
              </a:defRPr>
            </a:lvl1pPr>
          </a:lstStyle>
          <a:p>
            <a:pPr lvl="0"/>
            <a:r>
              <a:rPr lang="en-US" dirty="0" smtClean="0"/>
              <a:t>Click to add title</a:t>
            </a:r>
            <a:endParaRPr lang="en-US" dirty="0"/>
          </a:p>
        </p:txBody>
      </p:sp>
      <p:sp>
        <p:nvSpPr>
          <p:cNvPr id="16" name="Text Placeholder 15"/>
          <p:cNvSpPr>
            <a:spLocks noGrp="1"/>
          </p:cNvSpPr>
          <p:nvPr>
            <p:ph type="body" sz="quarter" idx="16" hasCustomPrompt="1"/>
          </p:nvPr>
        </p:nvSpPr>
        <p:spPr>
          <a:xfrm>
            <a:off x="457200" y="5715000"/>
            <a:ext cx="7848600" cy="685800"/>
          </a:xfrm>
        </p:spPr>
        <p:txBody>
          <a:bodyPr>
            <a:noAutofit/>
          </a:bodyPr>
          <a:lstStyle>
            <a:lvl1pPr>
              <a:buNone/>
              <a:defRPr sz="1800" baseline="0">
                <a:solidFill>
                  <a:schemeClr val="tx1">
                    <a:lumMod val="75000"/>
                    <a:lumOff val="25000"/>
                  </a:schemeClr>
                </a:solidFill>
              </a:defRPr>
            </a:lvl1pPr>
          </a:lstStyle>
          <a:p>
            <a:pPr lvl="0"/>
            <a:r>
              <a:rPr lang="en-US" dirty="0" smtClean="0"/>
              <a:t>Click to add text</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andscape">
    <p:bg>
      <p:bgPr>
        <a:solidFill>
          <a:schemeClr val="bg1">
            <a:lumMod val="95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477079" y="228600"/>
            <a:ext cx="8189844" cy="6172200"/>
          </a:xfrm>
          <a:prstGeom prst="rect">
            <a:avLst/>
          </a:prstGeom>
          <a:noFill/>
          <a:ln w="117475" cmpd="thinThick">
            <a:solidFill>
              <a:srgbClr val="FC75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9"/>
          <p:cNvSpPr>
            <a:spLocks noGrp="1" noChangeAspect="1"/>
          </p:cNvSpPr>
          <p:nvPr>
            <p:ph type="pic" sz="quarter" idx="13"/>
          </p:nvPr>
        </p:nvSpPr>
        <p:spPr>
          <a:xfrm>
            <a:off x="551994" y="299695"/>
            <a:ext cx="8040013" cy="6030010"/>
          </a:xfrm>
          <a:solidFill>
            <a:schemeClr val="bg1"/>
          </a:solidFill>
          <a:ln w="57150">
            <a:noFill/>
          </a:ln>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lang="en-US" sz="2400" i="0" kern="1200" dirty="0">
                <a:solidFill>
                  <a:srgbClr val="FC7500"/>
                </a:solidFill>
                <a:latin typeface="+mn-lt"/>
                <a:ea typeface="+mn-ea"/>
                <a:cs typeface="+mn-cs"/>
              </a:defRPr>
            </a:lvl1pPr>
            <a:extLst/>
          </a:lstStyle>
          <a:p>
            <a:pPr marL="0" marR="0" indent="1588" algn="ctr" rtl="0" latinLnBrk="0">
              <a:spcBef>
                <a:spcPct val="20000"/>
              </a:spcBef>
              <a:buFontTx/>
              <a:buNone/>
            </a:pPr>
            <a:r>
              <a:rPr lang="en-US" sz="2400" i="0" smtClean="0">
                <a:solidFill>
                  <a:schemeClr val="tx1"/>
                </a:solidFill>
                <a:latin typeface="+mn-lt"/>
                <a:ea typeface="+mn-ea"/>
                <a:cs typeface="+mn-cs"/>
              </a:rPr>
              <a:t>Drag picture to placeholder or click icon to add</a:t>
            </a:r>
            <a:endParaRPr lang="en-US" i="0" dirty="0"/>
          </a:p>
        </p:txBody>
      </p:sp>
      <p:sp>
        <p:nvSpPr>
          <p:cNvPr id="8" name="Date Placeholder 3"/>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9" name="Footer Placeholder 4"/>
          <p:cNvSpPr>
            <a:spLocks noGrp="1"/>
          </p:cNvSpPr>
          <p:nvPr>
            <p:ph type="ftr" sz="quarter" idx="11"/>
          </p:nvPr>
        </p:nvSpPr>
        <p:spPr>
          <a:xfrm>
            <a:off x="3124200" y="6553200"/>
            <a:ext cx="2895600" cy="304800"/>
          </a:xfrm>
        </p:spPr>
        <p:txBody>
          <a:bodyPr/>
          <a:lstStyle/>
          <a:p>
            <a:endParaRPr lang="en-US"/>
          </a:p>
        </p:txBody>
      </p:sp>
      <p:sp>
        <p:nvSpPr>
          <p:cNvPr id="10" name="Slide Number Placeholder 5"/>
          <p:cNvSpPr>
            <a:spLocks noGrp="1"/>
          </p:cNvSpPr>
          <p:nvPr>
            <p:ph type="sldNum" sz="quarter" idx="12"/>
          </p:nvPr>
        </p:nvSpPr>
        <p:spPr>
          <a:xfrm>
            <a:off x="6553200" y="6553200"/>
            <a:ext cx="2133600" cy="304800"/>
          </a:xfrm>
        </p:spPr>
        <p:txBody>
          <a:bodyPr/>
          <a:lstStyle/>
          <a:p>
            <a:fld id="{80F88FF4-1BD9-4AA8-B980-C7776087ABAF}" type="slidenum">
              <a:rPr lang="en-US" smtClean="0"/>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Landscape with Title">
    <p:bg>
      <p:bgPr>
        <a:solidFill>
          <a:srgbClr val="91BED4"/>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3" name="Date Placeholder 2"/>
          <p:cNvSpPr>
            <a:spLocks noGrp="1"/>
          </p:cNvSpPr>
          <p:nvPr>
            <p:ph type="dt" sz="half" idx="10"/>
          </p:nvPr>
        </p:nvSpPr>
        <p:spPr/>
        <p:txBody>
          <a:bodyPr/>
          <a:lstStyle>
            <a:lvl1pPr>
              <a:defRPr>
                <a:solidFill>
                  <a:schemeClr val="bg1"/>
                </a:solidFill>
              </a:defRPr>
            </a:lvl1pPr>
          </a:lstStyle>
          <a:p>
            <a:fld id="{EFEED2B4-868F-4681-9E70-FF7ECCDC67D4}" type="datetimeFigureOut">
              <a:rPr lang="en-US" smtClean="0"/>
              <a:pPr/>
              <a:t>10/31/12</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80F88FF4-1BD9-4AA8-B980-C7776087ABAF}" type="slidenum">
              <a:rPr lang="en-US" smtClean="0"/>
              <a:pPr/>
              <a:t>‹#›</a:t>
            </a:fld>
            <a:endParaRPr lang="en-US" dirty="0"/>
          </a:p>
        </p:txBody>
      </p:sp>
      <p:sp>
        <p:nvSpPr>
          <p:cNvPr id="6" name="Rectangle 9"/>
          <p:cNvSpPr>
            <a:spLocks noGrp="1" noChangeAspect="1"/>
          </p:cNvSpPr>
          <p:nvPr>
            <p:ph type="pic" sz="quarter" idx="13"/>
          </p:nvPr>
        </p:nvSpPr>
        <p:spPr>
          <a:xfrm>
            <a:off x="533400" y="370790"/>
            <a:ext cx="8040013" cy="603001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lang="en-US" sz="2400" i="0" kern="1200" dirty="0">
                <a:solidFill>
                  <a:srgbClr val="FC7500"/>
                </a:solidFill>
                <a:latin typeface="+mn-lt"/>
                <a:ea typeface="+mn-ea"/>
                <a:cs typeface="+mn-cs"/>
              </a:defRPr>
            </a:lvl1pPr>
            <a:extLst/>
          </a:lstStyle>
          <a:p>
            <a:pPr marL="0" marR="0" indent="1588" algn="ctr" rtl="0" latinLnBrk="0">
              <a:spcBef>
                <a:spcPct val="20000"/>
              </a:spcBef>
              <a:buFontTx/>
              <a:buNone/>
            </a:pPr>
            <a:r>
              <a:rPr lang="en-US" sz="2400" i="0" smtClean="0">
                <a:solidFill>
                  <a:schemeClr val="tx1"/>
                </a:solidFill>
                <a:latin typeface="+mn-lt"/>
                <a:ea typeface="+mn-ea"/>
                <a:cs typeface="+mn-cs"/>
              </a:rPr>
              <a:t>Drag picture to placeholder or click icon to add</a:t>
            </a:r>
            <a:endParaRPr lang="en-US" i="0" dirty="0"/>
          </a:p>
        </p:txBody>
      </p:sp>
      <p:sp>
        <p:nvSpPr>
          <p:cNvPr id="7" name="Text Placeholder 10"/>
          <p:cNvSpPr>
            <a:spLocks noGrp="1"/>
          </p:cNvSpPr>
          <p:nvPr>
            <p:ph type="body" sz="quarter" idx="14" hasCustomPrompt="1"/>
          </p:nvPr>
        </p:nvSpPr>
        <p:spPr>
          <a:xfrm>
            <a:off x="5105400" y="5257800"/>
            <a:ext cx="4038600" cy="505047"/>
          </a:xfrm>
          <a:solidFill>
            <a:schemeClr val="tx1">
              <a:alpha val="46000"/>
            </a:schemeClr>
          </a:solidFill>
        </p:spPr>
        <p:txBody>
          <a:bodyPr>
            <a:normAutofit/>
          </a:bodyPr>
          <a:lstStyle>
            <a:lvl1pPr>
              <a:buNone/>
              <a:defRPr sz="2800" baseline="0">
                <a:solidFill>
                  <a:schemeClr val="bg1"/>
                </a:solidFill>
              </a:defRPr>
            </a:lvl1pPr>
          </a:lstStyle>
          <a:p>
            <a:pPr lvl="0"/>
            <a:r>
              <a:rPr lang="en-US" dirty="0" smtClean="0"/>
              <a:t>Click to add Title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Up Portrait with Captions">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8"/>
          <p:cNvSpPr>
            <a:spLocks noGrp="1" noChangeAspect="1"/>
          </p:cNvSpPr>
          <p:nvPr>
            <p:ph type="pic" sz="quarter" idx="13"/>
          </p:nvPr>
        </p:nvSpPr>
        <p:spPr>
          <a:xfrm>
            <a:off x="4512497" y="381000"/>
            <a:ext cx="3431353" cy="4575141"/>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lang="en-US" sz="2400" i="0" kern="1200" dirty="0">
                <a:solidFill>
                  <a:schemeClr val="tx1">
                    <a:lumMod val="65000"/>
                    <a:lumOff val="35000"/>
                  </a:schemeClr>
                </a:solidFill>
                <a:latin typeface="+mn-lt"/>
                <a:ea typeface="+mn-ea"/>
                <a:cs typeface="+mn-cs"/>
              </a:defRPr>
            </a:lvl1pPr>
            <a:extLst/>
          </a:lstStyle>
          <a:p>
            <a:pPr marL="0" marR="0" indent="1588" algn="ctr" rtl="0" latinLnBrk="0">
              <a:spcBef>
                <a:spcPct val="20000"/>
              </a:spcBef>
              <a:buFontTx/>
              <a:buNone/>
            </a:pPr>
            <a:r>
              <a:rPr lang="en-US" sz="2400" i="0" smtClean="0"/>
              <a:t>Drag picture to placeholder or click icon to add</a:t>
            </a:r>
            <a:endParaRPr lang="en-US" sz="2400" i="0" dirty="0"/>
          </a:p>
        </p:txBody>
      </p:sp>
      <p:sp>
        <p:nvSpPr>
          <p:cNvPr id="7" name="Rectangle 8"/>
          <p:cNvSpPr>
            <a:spLocks noGrp="1" noChangeAspect="1"/>
          </p:cNvSpPr>
          <p:nvPr>
            <p:ph type="pic" sz="quarter" idx="14"/>
          </p:nvPr>
        </p:nvSpPr>
        <p:spPr>
          <a:xfrm>
            <a:off x="857250" y="381000"/>
            <a:ext cx="3429000" cy="45720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lang="en-US" sz="2400" kern="1200" dirty="0">
                <a:solidFill>
                  <a:schemeClr val="tx1">
                    <a:lumMod val="65000"/>
                    <a:lumOff val="35000"/>
                  </a:schemeClr>
                </a:solidFill>
                <a:latin typeface="+mn-lt"/>
                <a:ea typeface="+mn-ea"/>
                <a:cs typeface="+mn-cs"/>
              </a:defRPr>
            </a:lvl1pPr>
            <a:extLst/>
          </a:lstStyle>
          <a:p>
            <a:pPr marL="0" marR="0" indent="1588" algn="ctr" rtl="0" latinLnBrk="0">
              <a:spcBef>
                <a:spcPct val="20000"/>
              </a:spcBef>
              <a:buFontTx/>
              <a:buNone/>
            </a:pPr>
            <a:r>
              <a:rPr lang="en-US" sz="2400" i="0" smtClean="0"/>
              <a:t>Drag picture to placeholder or click icon to add</a:t>
            </a:r>
            <a:endParaRPr lang="en-US" sz="2400" i="0" dirty="0"/>
          </a:p>
        </p:txBody>
      </p:sp>
      <p:sp>
        <p:nvSpPr>
          <p:cNvPr id="8" name="Rectangle 7"/>
          <p:cNvSpPr>
            <a:spLocks noGrp="1"/>
          </p:cNvSpPr>
          <p:nvPr>
            <p:ph type="body" sz="quarter" idx="15" hasCustomPrompt="1"/>
          </p:nvPr>
        </p:nvSpPr>
        <p:spPr>
          <a:xfrm>
            <a:off x="838200" y="5181600"/>
            <a:ext cx="3476626" cy="1066800"/>
          </a:xfrm>
        </p:spPr>
        <p:txBody>
          <a:bodyPr lIns="91440" rIns="9144" anchor="t" anchorCtr="0">
            <a:noAutofit/>
          </a:bodyPr>
          <a:lstStyle>
            <a:lvl1pPr marL="0" marR="0" indent="0" algn="ctr" rtl="0" latinLnBrk="0">
              <a:spcBef>
                <a:spcPct val="20000"/>
              </a:spcBef>
              <a:buFontTx/>
              <a:buNone/>
              <a:defRPr sz="1800" baseline="0">
                <a:solidFill>
                  <a:schemeClr val="tx1">
                    <a:lumMod val="75000"/>
                    <a:lumOff val="25000"/>
                  </a:schemeClr>
                </a:solidFill>
                <a:latin typeface="+mn-lt"/>
                <a:ea typeface="+mn-ea"/>
                <a:cs typeface="+mn-cs"/>
              </a:defRPr>
            </a:lvl1pPr>
            <a:extLst/>
          </a:lstStyle>
          <a:p>
            <a:pPr lvl="0"/>
            <a:r>
              <a:rPr lang="en-US" dirty="0" smtClean="0"/>
              <a:t>Click to add caption</a:t>
            </a:r>
            <a:endParaRPr lang="en-US" dirty="0"/>
          </a:p>
        </p:txBody>
      </p:sp>
      <p:sp>
        <p:nvSpPr>
          <p:cNvPr id="9" name="Rectangle 7"/>
          <p:cNvSpPr>
            <a:spLocks noGrp="1"/>
          </p:cNvSpPr>
          <p:nvPr>
            <p:ph type="body" sz="quarter" idx="16" hasCustomPrompt="1"/>
          </p:nvPr>
        </p:nvSpPr>
        <p:spPr>
          <a:xfrm>
            <a:off x="4505324" y="5181600"/>
            <a:ext cx="3476625" cy="1066800"/>
          </a:xfrm>
        </p:spPr>
        <p:txBody>
          <a:bodyPr lIns="91440" rIns="9144" anchor="t" anchorCtr="0">
            <a:noAutofit/>
          </a:bodyPr>
          <a:lstStyle>
            <a:lvl1pPr marL="0" marR="0" indent="0" algn="ctr" rtl="0" latinLnBrk="0">
              <a:spcBef>
                <a:spcPct val="20000"/>
              </a:spcBef>
              <a:buFontTx/>
              <a:buNone/>
              <a:defRPr sz="1800" baseline="0">
                <a:solidFill>
                  <a:schemeClr val="tx1">
                    <a:lumMod val="75000"/>
                    <a:lumOff val="25000"/>
                  </a:schemeClr>
                </a:solidFill>
                <a:latin typeface="+mn-lt"/>
                <a:ea typeface="+mn-ea"/>
                <a:cs typeface="+mn-cs"/>
              </a:defRPr>
            </a:lvl1pPr>
            <a:extLst/>
          </a:lstStyle>
          <a:p>
            <a:pPr lvl="0"/>
            <a:r>
              <a:rPr lang="en-US" dirty="0" smtClean="0"/>
              <a:t>Click to add caption</a:t>
            </a:r>
            <a:endParaRPr lang="en-US" dirty="0"/>
          </a:p>
        </p:txBody>
      </p:sp>
      <p:sp>
        <p:nvSpPr>
          <p:cNvPr id="12" name="Date Placeholder 3"/>
          <p:cNvSpPr>
            <a:spLocks noGrp="1"/>
          </p:cNvSpPr>
          <p:nvPr>
            <p:ph type="dt" sz="half" idx="10"/>
          </p:nvPr>
        </p:nvSpPr>
        <p:spPr>
          <a:xfrm>
            <a:off x="457200" y="6553200"/>
            <a:ext cx="2133600" cy="304800"/>
          </a:xfrm>
        </p:spPr>
        <p:txBody>
          <a:bodyPr/>
          <a:lstStyle/>
          <a:p>
            <a:fld id="{EFEED2B4-868F-4681-9E70-FF7ECCDC67D4}" type="datetimeFigureOut">
              <a:rPr lang="en-US" smtClean="0"/>
              <a:t>10/31/12</a:t>
            </a:fld>
            <a:endParaRPr lang="en-US"/>
          </a:p>
        </p:txBody>
      </p:sp>
      <p:sp>
        <p:nvSpPr>
          <p:cNvPr id="13" name="Footer Placeholder 4"/>
          <p:cNvSpPr>
            <a:spLocks noGrp="1"/>
          </p:cNvSpPr>
          <p:nvPr>
            <p:ph type="ftr" sz="quarter" idx="11"/>
          </p:nvPr>
        </p:nvSpPr>
        <p:spPr>
          <a:xfrm>
            <a:off x="2971800" y="6553200"/>
            <a:ext cx="2895600" cy="304800"/>
          </a:xfrm>
        </p:spPr>
        <p:txBody>
          <a:bodyPr/>
          <a:lstStyle/>
          <a:p>
            <a:endParaRPr lang="en-US"/>
          </a:p>
        </p:txBody>
      </p:sp>
      <p:sp>
        <p:nvSpPr>
          <p:cNvPr id="14" name="Slide Number Placeholder 5"/>
          <p:cNvSpPr>
            <a:spLocks noGrp="1"/>
          </p:cNvSpPr>
          <p:nvPr>
            <p:ph type="sldNum" sz="quarter" idx="12"/>
          </p:nvPr>
        </p:nvSpPr>
        <p:spPr>
          <a:xfrm>
            <a:off x="6248400" y="6553200"/>
            <a:ext cx="2057400" cy="304800"/>
          </a:xfrm>
        </p:spPr>
        <p:txBody>
          <a:bodyPr/>
          <a:lstStyle/>
          <a:p>
            <a:fld id="{80F88FF4-1BD9-4AA8-B980-C7776087ABAF}" type="slidenum">
              <a:rPr lang="en-US" smtClean="0"/>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3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553200"/>
            <a:ext cx="2133600" cy="304800"/>
          </a:xfrm>
          <a:prstGeom prst="rect">
            <a:avLst/>
          </a:prstGeom>
        </p:spPr>
        <p:txBody>
          <a:bodyPr vert="horz" lIns="91440" tIns="45720" rIns="91440" bIns="45720" rtlCol="0" anchor="ctr"/>
          <a:lstStyle>
            <a:lvl1pPr algn="l">
              <a:defRPr sz="1200">
                <a:solidFill>
                  <a:schemeClr val="tx1">
                    <a:tint val="75000"/>
                  </a:schemeClr>
                </a:solidFill>
              </a:defRPr>
            </a:lvl1pPr>
          </a:lstStyle>
          <a:p>
            <a:fld id="{EFEED2B4-868F-4681-9E70-FF7ECCDC67D4}" type="datetimeFigureOut">
              <a:rPr lang="en-US" smtClean="0"/>
              <a:t>10/31/12</a:t>
            </a:fld>
            <a:endParaRPr lang="en-US"/>
          </a:p>
        </p:txBody>
      </p:sp>
      <p:sp>
        <p:nvSpPr>
          <p:cNvPr id="5" name="Footer Placeholder 4"/>
          <p:cNvSpPr>
            <a:spLocks noGrp="1"/>
          </p:cNvSpPr>
          <p:nvPr>
            <p:ph type="ftr" sz="quarter" idx="3"/>
          </p:nvPr>
        </p:nvSpPr>
        <p:spPr>
          <a:xfrm>
            <a:off x="3124200" y="6553200"/>
            <a:ext cx="2895600" cy="3048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553200"/>
            <a:ext cx="2133600" cy="304800"/>
          </a:xfrm>
          <a:prstGeom prst="rect">
            <a:avLst/>
          </a:prstGeom>
        </p:spPr>
        <p:txBody>
          <a:bodyPr vert="horz" lIns="91440" tIns="45720" rIns="91440" bIns="45720" rtlCol="0" anchor="ctr"/>
          <a:lstStyle>
            <a:lvl1pPr algn="r">
              <a:defRPr sz="1200">
                <a:solidFill>
                  <a:schemeClr val="tx1">
                    <a:tint val="75000"/>
                  </a:schemeClr>
                </a:solidFill>
              </a:defRPr>
            </a:lvl1pPr>
          </a:lstStyle>
          <a:p>
            <a:fld id="{80F88FF4-1BD9-4AA8-B980-C7776087ABAF}" type="slidenum">
              <a:rPr lang="en-US" smtClean="0"/>
              <a:t>‹#›</a:t>
            </a:fld>
            <a:endParaRPr lang="en-US"/>
          </a:p>
        </p:txBody>
      </p:sp>
      <p:sp>
        <p:nvSpPr>
          <p:cNvPr id="7" name="Rectangle 6"/>
          <p:cNvSpPr/>
          <p:nvPr/>
        </p:nvSpPr>
        <p:spPr>
          <a:xfrm>
            <a:off x="8532519" y="0"/>
            <a:ext cx="540774" cy="6858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7500"/>
              </a:solidFill>
            </a:endParaRPr>
          </a:p>
        </p:txBody>
      </p:sp>
      <p:cxnSp>
        <p:nvCxnSpPr>
          <p:cNvPr id="8" name="Straight Connector 7"/>
          <p:cNvCxnSpPr/>
          <p:nvPr/>
        </p:nvCxnSpPr>
        <p:spPr>
          <a:xfrm rot="5400000">
            <a:off x="5693455" y="3429000"/>
            <a:ext cx="6858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1" r:id="rId2"/>
    <p:sldLayoutId id="2147483661" r:id="rId3"/>
    <p:sldLayoutId id="2147483676" r:id="rId4"/>
    <p:sldLayoutId id="2147483657" r:id="rId5"/>
    <p:sldLayoutId id="2147483655" r:id="rId6"/>
    <p:sldLayoutId id="2147483674" r:id="rId7"/>
    <p:sldLayoutId id="2147483675" r:id="rId8"/>
    <p:sldLayoutId id="2147483670" r:id="rId9"/>
    <p:sldLayoutId id="2147483671" r:id="rId10"/>
    <p:sldLayoutId id="2147483679" r:id="rId11"/>
    <p:sldLayoutId id="2147483680" r:id="rId12"/>
    <p:sldLayoutId id="2147483672" r:id="rId13"/>
    <p:sldLayoutId id="2147483673" r:id="rId14"/>
    <p:sldLayoutId id="2147483650" r:id="rId15"/>
    <p:sldLayoutId id="2147483667" r:id="rId16"/>
    <p:sldLayoutId id="2147483668" r:id="rId17"/>
    <p:sldLayoutId id="2147483666" r:id="rId18"/>
    <p:sldLayoutId id="2147483664" r:id="rId19"/>
    <p:sldLayoutId id="2147483663" r:id="rId20"/>
    <p:sldLayoutId id="2147483653" r:id="rId21"/>
    <p:sldLayoutId id="2147483652" r:id="rId22"/>
    <p:sldLayoutId id="2147483660" r:id="rId23"/>
    <p:sldLayoutId id="2147483658" r:id="rId24"/>
    <p:sldLayoutId id="2147483665" r:id="rId25"/>
    <p:sldLayoutId id="2147483669" r:id="rId26"/>
    <p:sldLayoutId id="2147483654" r:id="rId27"/>
    <p:sldLayoutId id="2147483656" r:id="rId28"/>
    <p:sldLayoutId id="2147483684" r:id="rId29"/>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javascript:open_window('../glossary.htm%23renga')"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javascript:open_window('../glossary.htm%23yugen')" TargetMode="External"/><Relationship Id="rId1" Type="http://schemas.openxmlformats.org/officeDocument/2006/relationships/slideLayout" Target="../slideLayouts/slideLayout29.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hyperlink" Target="http://www.cranberrydesigns.com/poetry/haiku/history.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solidFill>
                  <a:srgbClr val="FC7500"/>
                </a:solidFill>
              </a:rPr>
              <a:t>What is a Haiku poems?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28600"/>
            <a:ext cx="7772400" cy="1362075"/>
          </a:xfrm>
        </p:spPr>
        <p:txBody>
          <a:bodyPr>
            <a:normAutofit/>
          </a:bodyPr>
          <a:lstStyle/>
          <a:p>
            <a:r>
              <a:rPr lang="en-US" dirty="0" smtClean="0"/>
              <a:t>History and origin of Haiku</a:t>
            </a:r>
            <a:endParaRPr lang="en-US" dirty="0"/>
          </a:p>
        </p:txBody>
      </p:sp>
      <p:sp>
        <p:nvSpPr>
          <p:cNvPr id="6" name="Text Placeholder 5"/>
          <p:cNvSpPr>
            <a:spLocks noGrp="1"/>
          </p:cNvSpPr>
          <p:nvPr>
            <p:ph type="body" idx="1"/>
          </p:nvPr>
        </p:nvSpPr>
        <p:spPr>
          <a:xfrm>
            <a:off x="609600" y="1143000"/>
            <a:ext cx="7772400" cy="4953000"/>
          </a:xfrm>
        </p:spPr>
        <p:txBody>
          <a:bodyPr>
            <a:normAutofit fontScale="55000" lnSpcReduction="20000"/>
          </a:bodyPr>
          <a:lstStyle/>
          <a:p>
            <a:r>
              <a:rPr lang="en-US" sz="4000" dirty="0" smtClean="0"/>
              <a:t>Haiku </a:t>
            </a:r>
            <a:r>
              <a:rPr lang="en-US" sz="4000" dirty="0"/>
              <a:t>derives from a type of Japanese court poetry called </a:t>
            </a:r>
            <a:r>
              <a:rPr lang="en-US" sz="4000" dirty="0" err="1"/>
              <a:t>tanka</a:t>
            </a:r>
            <a:r>
              <a:rPr lang="en-US" sz="4000" dirty="0"/>
              <a:t> that was popularized and refined during the 9th through 12 centuries. Tanka was often written to explore religious or courtly themes and had a structure of five lines with 5-7-5-7-7 syllable structure. During this period, it became a popular activity to write long strings of linked </a:t>
            </a:r>
            <a:r>
              <a:rPr lang="en-US" sz="4000" dirty="0" err="1"/>
              <a:t>tanka</a:t>
            </a:r>
            <a:r>
              <a:rPr lang="en-US" sz="4000" dirty="0"/>
              <a:t> verse. One person would often contribute the first three lines (5-7-5) of the poetic chain and a different author would complete the chain by composing a 7-7 section. Then another author would build on the previous 7-7, with another 5-7-5 passage. This chaining of verses called </a:t>
            </a:r>
            <a:r>
              <a:rPr lang="en-US" sz="4000" u="sng" dirty="0">
                <a:hlinkClick r:id="rId3"/>
              </a:rPr>
              <a:t>renga, could sometimes add up to hundreds of linked tanka.</a:t>
            </a:r>
          </a:p>
          <a:p>
            <a:r>
              <a:rPr lang="en-US" sz="4000" dirty="0"/>
              <a:t>The first part of the poem, called </a:t>
            </a:r>
            <a:r>
              <a:rPr lang="en-US" sz="4000" dirty="0" err="1"/>
              <a:t>hokku</a:t>
            </a:r>
            <a:r>
              <a:rPr lang="en-US" sz="4000" dirty="0"/>
              <a:t> or "starting verse," frequently set the tone for the rest of the poem, and the authors of </a:t>
            </a:r>
            <a:r>
              <a:rPr lang="en-US" sz="4000" dirty="0" err="1"/>
              <a:t>hokku</a:t>
            </a:r>
            <a:r>
              <a:rPr lang="en-US" sz="4000" dirty="0"/>
              <a:t> often earned the respect and admiration of their follow poets. By the 19th century, largely through the work of </a:t>
            </a:r>
            <a:r>
              <a:rPr lang="en-US" sz="4000" dirty="0" err="1"/>
              <a:t>Masaoka</a:t>
            </a:r>
            <a:r>
              <a:rPr lang="en-US" sz="4000" dirty="0"/>
              <a:t> Shiki, </a:t>
            </a:r>
            <a:r>
              <a:rPr lang="en-US" sz="4000" dirty="0" err="1"/>
              <a:t>hokku</a:t>
            </a:r>
            <a:r>
              <a:rPr lang="en-US" sz="4000" dirty="0"/>
              <a:t> began to be written and read as individual poems. From the word </a:t>
            </a:r>
            <a:r>
              <a:rPr lang="en-US" sz="4000" dirty="0" err="1"/>
              <a:t>hokku</a:t>
            </a:r>
            <a:r>
              <a:rPr lang="en-US" sz="4000" dirty="0"/>
              <a:t> derives our word haiku</a:t>
            </a:r>
            <a:r>
              <a:rPr lang="en-US" sz="4000" dirty="0" smtClean="0"/>
              <a:t>.</a:t>
            </a:r>
            <a:endParaRPr lang="en-US" sz="4000" dirty="0"/>
          </a:p>
        </p:txBody>
      </p:sp>
    </p:spTree>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28600"/>
            <a:ext cx="7772400" cy="1362075"/>
          </a:xfrm>
        </p:spPr>
        <p:txBody>
          <a:bodyPr>
            <a:normAutofit/>
          </a:bodyPr>
          <a:lstStyle/>
          <a:p>
            <a:r>
              <a:rPr lang="en-US" dirty="0" smtClean="0"/>
              <a:t>History and origin of Haiku</a:t>
            </a:r>
            <a:endParaRPr lang="en-US" dirty="0"/>
          </a:p>
        </p:txBody>
      </p:sp>
      <p:sp>
        <p:nvSpPr>
          <p:cNvPr id="6" name="Text Placeholder 5"/>
          <p:cNvSpPr>
            <a:spLocks noGrp="1"/>
          </p:cNvSpPr>
          <p:nvPr>
            <p:ph type="body" idx="1"/>
          </p:nvPr>
        </p:nvSpPr>
        <p:spPr>
          <a:xfrm>
            <a:off x="609600" y="914400"/>
            <a:ext cx="7772400" cy="5943600"/>
          </a:xfrm>
        </p:spPr>
        <p:txBody>
          <a:bodyPr>
            <a:normAutofit fontScale="62500" lnSpcReduction="20000"/>
          </a:bodyPr>
          <a:lstStyle/>
          <a:p>
            <a:r>
              <a:rPr lang="en-US" sz="4000" dirty="0" smtClean="0"/>
              <a:t>Three </a:t>
            </a:r>
            <a:r>
              <a:rPr lang="en-US" sz="4000" dirty="0"/>
              <a:t>great masters of </a:t>
            </a:r>
            <a:r>
              <a:rPr lang="en-US" sz="4000" dirty="0" err="1"/>
              <a:t>hokku</a:t>
            </a:r>
            <a:r>
              <a:rPr lang="en-US" sz="4000" dirty="0"/>
              <a:t>, Basho, </a:t>
            </a:r>
            <a:r>
              <a:rPr lang="en-US" sz="4000" dirty="0" err="1"/>
              <a:t>Buson</a:t>
            </a:r>
            <a:r>
              <a:rPr lang="en-US" sz="4000" dirty="0"/>
              <a:t> and </a:t>
            </a:r>
            <a:r>
              <a:rPr lang="en-US" sz="4000" dirty="0" err="1"/>
              <a:t>Issa</a:t>
            </a:r>
            <a:r>
              <a:rPr lang="en-US" sz="4000" dirty="0"/>
              <a:t>, lived during Japan's Edo-period (1600-1868) and their work still exerts a great deal of influence on how haiku is written today. All three men were born in rural villages and spent many years practicing and refining their art form as well as wandering the countryside, observing nature and the human condition. They followed in a long Japanese tradition of poet-wanders, who seek to experience the word through direct contact.</a:t>
            </a:r>
          </a:p>
          <a:p>
            <a:r>
              <a:rPr lang="en-US" sz="4000" dirty="0"/>
              <a:t>Basho (1644-94), considered the father of haiku, studied Taoism and classical Chinese poetry in his youth. At first he wrote derivative verse, but eventually broke free from the conventions of Japanese poetry, which at the time, had an elegant, refined style full of allusions to the court. He began to wander the countryside and write travel journals as well as </a:t>
            </a:r>
            <a:r>
              <a:rPr lang="en-US" sz="4000" dirty="0" err="1"/>
              <a:t>tanka</a:t>
            </a:r>
            <a:r>
              <a:rPr lang="en-US" sz="4000" dirty="0"/>
              <a:t>. During the last part of his life he attempted to live with "</a:t>
            </a:r>
            <a:r>
              <a:rPr lang="en-US" sz="4000" dirty="0" err="1"/>
              <a:t>karumi</a:t>
            </a:r>
            <a:r>
              <a:rPr lang="en-US" sz="4000" dirty="0"/>
              <a:t>" or "lightness</a:t>
            </a:r>
            <a:r>
              <a:rPr lang="en-US" sz="2400" dirty="0"/>
              <a:t>." Or as he said in one of his poems "like looking at a shallow river with a sandy bed."	</a:t>
            </a:r>
          </a:p>
          <a:p>
            <a:endParaRPr lang="en-US" sz="2400" dirty="0"/>
          </a:p>
        </p:txBody>
      </p:sp>
    </p:spTree>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52475" y="5562600"/>
            <a:ext cx="7553325" cy="1143000"/>
          </a:xfrm>
          <a:prstGeom prst="rect">
            <a:avLst/>
          </a:prstGeom>
          <a:noFill/>
        </p:spPr>
        <p:txBody>
          <a:bodyPr wrap="square" rtlCol="0">
            <a:normAutofit fontScale="55000" lnSpcReduction="20000"/>
          </a:bodyPr>
          <a:lstStyle/>
          <a:p>
            <a:r>
              <a:rPr lang="cs-CZ" sz="2400" dirty="0" err="1"/>
              <a:t>hai·ku</a:t>
            </a:r>
            <a:r>
              <a:rPr lang="cs-CZ" sz="2400" dirty="0"/>
              <a:t>  (</a:t>
            </a:r>
            <a:r>
              <a:rPr lang="cs-CZ" sz="2400" dirty="0" err="1"/>
              <a:t>hk</a:t>
            </a:r>
            <a:r>
              <a:rPr lang="cs-CZ" sz="2400" dirty="0"/>
              <a:t>)</a:t>
            </a:r>
            <a:br>
              <a:rPr lang="cs-CZ" sz="2400" dirty="0"/>
            </a:br>
            <a:r>
              <a:rPr lang="hu-HU" sz="2400" i="1" dirty="0"/>
              <a:t>n.</a:t>
            </a:r>
            <a:r>
              <a:rPr lang="hu-HU" sz="2400" dirty="0"/>
              <a:t> </a:t>
            </a:r>
            <a:r>
              <a:rPr lang="hu-HU" sz="2400" i="1" dirty="0"/>
              <a:t>pl.</a:t>
            </a:r>
            <a:r>
              <a:rPr lang="hu-HU" sz="2400" dirty="0"/>
              <a:t> haiku also hai·kus</a:t>
            </a:r>
            <a:br>
              <a:rPr lang="hu-HU" sz="2400" dirty="0"/>
            </a:br>
            <a:r>
              <a:rPr lang="en-US" sz="2400" dirty="0"/>
              <a:t>1. A Japanese lyric verse form having three unrhymed lines of five, seven, and five syllables, traditionally invoking an aspect of nature or the seasons.</a:t>
            </a:r>
            <a:br>
              <a:rPr lang="en-US" sz="2400" dirty="0"/>
            </a:br>
            <a:r>
              <a:rPr lang="en-US" sz="2400" dirty="0"/>
              <a:t>2. A poem written in this form.</a:t>
            </a:r>
            <a:br>
              <a:rPr lang="en-US" sz="2400" dirty="0"/>
            </a:br>
            <a:endParaRPr lang="en-US" sz="2400" dirty="0"/>
          </a:p>
        </p:txBody>
      </p:sp>
      <p:pic>
        <p:nvPicPr>
          <p:cNvPr id="21" name="Picture 20"/>
          <p:cNvPicPr>
            <a:picLocks noChangeAspect="1"/>
          </p:cNvPicPr>
          <p:nvPr/>
        </p:nvPicPr>
        <p:blipFill>
          <a:blip r:embed="rId2"/>
          <a:stretch>
            <a:fillRect/>
          </a:stretch>
        </p:blipFill>
        <p:spPr>
          <a:xfrm>
            <a:off x="5689600" y="279400"/>
            <a:ext cx="2844800" cy="4521200"/>
          </a:xfrm>
          <a:prstGeom prst="rect">
            <a:avLst/>
          </a:prstGeom>
        </p:spPr>
      </p:pic>
      <p:pic>
        <p:nvPicPr>
          <p:cNvPr id="6" name="Picture 5"/>
          <p:cNvPicPr>
            <a:picLocks noChangeAspect="1"/>
          </p:cNvPicPr>
          <p:nvPr/>
        </p:nvPicPr>
        <p:blipFill>
          <a:blip r:embed="rId3"/>
          <a:stretch>
            <a:fillRect/>
          </a:stretch>
        </p:blipFill>
        <p:spPr>
          <a:xfrm>
            <a:off x="0" y="0"/>
            <a:ext cx="1308100" cy="1308100"/>
          </a:xfrm>
          <a:prstGeom prst="rect">
            <a:avLst/>
          </a:prstGeom>
        </p:spPr>
      </p:pic>
      <p:sp>
        <p:nvSpPr>
          <p:cNvPr id="8" name="TextBox 7"/>
          <p:cNvSpPr txBox="1"/>
          <p:nvPr/>
        </p:nvSpPr>
        <p:spPr>
          <a:xfrm>
            <a:off x="457200" y="1066800"/>
            <a:ext cx="5181600" cy="4524316"/>
          </a:xfrm>
          <a:prstGeom prst="rect">
            <a:avLst/>
          </a:prstGeom>
          <a:noFill/>
        </p:spPr>
        <p:txBody>
          <a:bodyPr wrap="square" rtlCol="0">
            <a:spAutoFit/>
          </a:bodyPr>
          <a:lstStyle/>
          <a:p>
            <a:r>
              <a:rPr lang="en-US" dirty="0"/>
              <a:t>Haiku is both a type of poetic pattern and a way of experiencing the world. This short, 17-syllable form, usually written in three lines with a 5-7-5 syllable count, focuses our attention on a single, insightful moment. Closely tied to the Japanese aesthetic of </a:t>
            </a:r>
            <a:r>
              <a:rPr lang="en-US" u="sng" dirty="0">
                <a:solidFill>
                  <a:srgbClr val="000000"/>
                </a:solidFill>
                <a:hlinkClick r:id="rId4"/>
              </a:rPr>
              <a:t>Yugen and the spirituality of Buddhism, Haiku looks deceptively simple, yet can take years to master. A well-executed haiku is rooted in the physical world of our senses, yet suggests something deeper, often evoking the mysterious, transitory nature of all existence. </a:t>
            </a:r>
          </a:p>
          <a:p>
            <a:pPr algn="ctr"/>
            <a:r>
              <a:rPr lang="en-US" dirty="0"/>
              <a:t>Lightning flash— what I thought were faces are plumes of pampas grass.</a:t>
            </a:r>
          </a:p>
          <a:p>
            <a:pPr algn="ctr"/>
            <a:r>
              <a:rPr lang="en-US" dirty="0"/>
              <a:t>Basho	</a:t>
            </a:r>
          </a:p>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p:cover/>
      </p:transition>
    </mc:Choice>
    <mc:Fallback xmlns="">
      <p:transition spd="slow">
        <p:cover/>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28800" y="762000"/>
            <a:ext cx="4724400" cy="1754327"/>
          </a:xfrm>
          <a:prstGeom prst="rect">
            <a:avLst/>
          </a:prstGeom>
          <a:noFill/>
        </p:spPr>
        <p:txBody>
          <a:bodyPr wrap="square" rtlCol="0">
            <a:spAutoFit/>
          </a:bodyPr>
          <a:lstStyle/>
          <a:p>
            <a:r>
              <a:rPr lang="en-US" dirty="0" smtClean="0"/>
              <a:t>References:</a:t>
            </a:r>
          </a:p>
          <a:p>
            <a:endParaRPr lang="en-US" dirty="0" smtClean="0"/>
          </a:p>
          <a:p>
            <a:r>
              <a:rPr lang="fi-FI" dirty="0">
                <a:hlinkClick r:id="rId2"/>
              </a:rPr>
              <a:t>http://www.cranberrydesigns.com/poetry/haiku/</a:t>
            </a:r>
            <a:r>
              <a:rPr lang="fi-FI" dirty="0" smtClean="0">
                <a:hlinkClick r:id="rId2"/>
              </a:rPr>
              <a:t>history.htm</a:t>
            </a:r>
            <a:endParaRPr lang="fi-FI" dirty="0" smtClean="0"/>
          </a:p>
          <a:p>
            <a:endParaRPr lang="en-US" dirty="0"/>
          </a:p>
          <a:p>
            <a:endParaRPr lang="en-US" dirty="0"/>
          </a:p>
        </p:txBody>
      </p:sp>
    </p:spTree>
    <p:extLst>
      <p:ext uri="{BB962C8B-B14F-4D97-AF65-F5344CB8AC3E}">
        <p14:creationId xmlns:p14="http://schemas.microsoft.com/office/powerpoint/2010/main" val="1318616739"/>
      </p:ext>
    </p:extLst>
  </p:cSld>
  <p:clrMapOvr>
    <a:masterClrMapping/>
  </p:clrMapOvr>
</p:sld>
</file>

<file path=ppt/theme/theme1.xml><?xml version="1.0" encoding="utf-8"?>
<a:theme xmlns:a="http://schemas.openxmlformats.org/drawingml/2006/main" name="Urban Photo Albu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 Photo Album.potx</Template>
  <TotalTime>0</TotalTime>
  <Words>583</Words>
  <Application>Microsoft Macintosh PowerPoint</Application>
  <PresentationFormat>On-screen Show (4:3)</PresentationFormat>
  <Paragraphs>18</Paragraphs>
  <Slides>5</Slides>
  <Notes>3</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Urban Photo Album</vt:lpstr>
      <vt:lpstr>PowerPoint Presentation</vt:lpstr>
      <vt:lpstr>History and origin of Haiku</vt:lpstr>
      <vt:lpstr>History and origin of Haiku</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2010-02-01T21:14:06Z</dcterms:created>
  <dcterms:modified xsi:type="dcterms:W3CDTF">2012-10-31T04:51:06Z</dcterms:modified>
</cp:coreProperties>
</file>